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256" r:id="rId2"/>
    <p:sldId id="257" r:id="rId3"/>
    <p:sldId id="258" r:id="rId4"/>
    <p:sldId id="259" r:id="rId5"/>
    <p:sldId id="276" r:id="rId6"/>
    <p:sldId id="282" r:id="rId7"/>
    <p:sldId id="283" r:id="rId8"/>
    <p:sldId id="284" r:id="rId9"/>
    <p:sldId id="262" r:id="rId10"/>
    <p:sldId id="279" r:id="rId11"/>
    <p:sldId id="265" r:id="rId12"/>
    <p:sldId id="281" r:id="rId13"/>
    <p:sldId id="273" r:id="rId14"/>
    <p:sldId id="267" r:id="rId15"/>
    <p:sldId id="286" r:id="rId16"/>
    <p:sldId id="266" r:id="rId17"/>
    <p:sldId id="261" r:id="rId18"/>
    <p:sldId id="268" r:id="rId19"/>
    <p:sldId id="269" r:id="rId20"/>
    <p:sldId id="264"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59A1C8-EB89-D489-A25A-3015C8FFAA60}" v="1" dt="2024-03-20T22:34:34.047"/>
    <p1510:client id="{1BC3496D-407E-734E-F826-F956381F6FC8}" v="5" dt="2024-03-20T01:07:15.860"/>
    <p1510:client id="{4D84AF4F-C544-4022-A67C-7906AD34AF6A}" v="412" dt="2024-03-20T16:20:58.927"/>
    <p1510:client id="{626830C1-6444-F173-4B0E-DCCF0C1FC367}" v="1289" dt="2024-03-20T03:03:27.864"/>
    <p1510:client id="{82FA58AE-49BD-EA9F-CF42-F19CC6E3F5BB}" v="230" dt="2024-03-19T22:57:45.045"/>
    <p1510:client id="{C386A800-41F5-02C3-FA57-1F675E77C9A9}" v="245" dt="2024-03-19T22:01:08.7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87D0F8FE-D33A-4DAE-B6FB-A05D881E3989}"/>
    <pc:docChg chg="sldOrd">
      <pc:chgData name="Guest User" userId="" providerId="Windows Live" clId="Web-{87D0F8FE-D33A-4DAE-B6FB-A05D881E3989}" dt="2024-03-17T22:49:07.214" v="0"/>
      <pc:docMkLst>
        <pc:docMk/>
      </pc:docMkLst>
      <pc:sldChg chg="ord">
        <pc:chgData name="Guest User" userId="" providerId="Windows Live" clId="Web-{87D0F8FE-D33A-4DAE-B6FB-A05D881E3989}" dt="2024-03-17T22:49:07.214" v="0"/>
        <pc:sldMkLst>
          <pc:docMk/>
          <pc:sldMk cId="0" sldId="261"/>
        </pc:sldMkLst>
      </pc:sldChg>
    </pc:docChg>
  </pc:docChgLst>
  <pc:docChgLst>
    <pc:chgData name="Jacobi Miller" userId="b3ed39d08f50c882" providerId="Windows Live" clId="Web-{290267A7-52DE-4862-9310-C8E1AD99B614}"/>
    <pc:docChg chg="addSld modSld">
      <pc:chgData name="Jacobi Miller" userId="b3ed39d08f50c882" providerId="Windows Live" clId="Web-{290267A7-52DE-4862-9310-C8E1AD99B614}" dt="2024-03-17T22:53:07.483" v="10" actId="20577"/>
      <pc:docMkLst>
        <pc:docMk/>
      </pc:docMkLst>
      <pc:sldChg chg="modSp new">
        <pc:chgData name="Jacobi Miller" userId="b3ed39d08f50c882" providerId="Windows Live" clId="Web-{290267A7-52DE-4862-9310-C8E1AD99B614}" dt="2024-03-17T22:53:07.483" v="10" actId="20577"/>
        <pc:sldMkLst>
          <pc:docMk/>
          <pc:sldMk cId="1304701163" sldId="271"/>
        </pc:sldMkLst>
        <pc:spChg chg="mod">
          <ac:chgData name="Jacobi Miller" userId="b3ed39d08f50c882" providerId="Windows Live" clId="Web-{290267A7-52DE-4862-9310-C8E1AD99B614}" dt="2024-03-17T22:53:06.733" v="4" actId="20577"/>
          <ac:spMkLst>
            <pc:docMk/>
            <pc:sldMk cId="1304701163" sldId="271"/>
            <ac:spMk id="2" creationId="{0906D605-622F-7D1E-B461-80668C176C29}"/>
          </ac:spMkLst>
        </pc:spChg>
        <pc:spChg chg="mod">
          <ac:chgData name="Jacobi Miller" userId="b3ed39d08f50c882" providerId="Windows Live" clId="Web-{290267A7-52DE-4862-9310-C8E1AD99B614}" dt="2024-03-17T22:53:07.483" v="10" actId="20577"/>
          <ac:spMkLst>
            <pc:docMk/>
            <pc:sldMk cId="1304701163" sldId="271"/>
            <ac:spMk id="3" creationId="{34947313-0770-BC05-6BDC-BCFE69C37DD8}"/>
          </ac:spMkLst>
        </pc:spChg>
      </pc:sldChg>
    </pc:docChg>
  </pc:docChgLst>
  <pc:docChgLst>
    <pc:chgData name="Niecia Say" userId="d9680668-a8af-4fab-a0f6-c07b17741829" providerId="ADAL" clId="{4D84AF4F-C544-4022-A67C-7906AD34AF6A}"/>
    <pc:docChg chg="undo custSel addSld delSld modSld sldOrd">
      <pc:chgData name="Niecia Say" userId="d9680668-a8af-4fab-a0f6-c07b17741829" providerId="ADAL" clId="{4D84AF4F-C544-4022-A67C-7906AD34AF6A}" dt="2024-03-20T16:22:57.916" v="2176"/>
      <pc:docMkLst>
        <pc:docMk/>
      </pc:docMkLst>
      <pc:sldChg chg="modSp mod">
        <pc:chgData name="Niecia Say" userId="d9680668-a8af-4fab-a0f6-c07b17741829" providerId="ADAL" clId="{4D84AF4F-C544-4022-A67C-7906AD34AF6A}" dt="2024-03-18T23:05:51.814" v="1420" actId="255"/>
        <pc:sldMkLst>
          <pc:docMk/>
          <pc:sldMk cId="0" sldId="256"/>
        </pc:sldMkLst>
        <pc:spChg chg="mod">
          <ac:chgData name="Niecia Say" userId="d9680668-a8af-4fab-a0f6-c07b17741829" providerId="ADAL" clId="{4D84AF4F-C544-4022-A67C-7906AD34AF6A}" dt="2024-03-18T23:05:51.814" v="1420" actId="255"/>
          <ac:spMkLst>
            <pc:docMk/>
            <pc:sldMk cId="0" sldId="256"/>
            <ac:spMk id="59" creationId="{00000000-0000-0000-0000-000000000000}"/>
          </ac:spMkLst>
        </pc:spChg>
      </pc:sldChg>
      <pc:sldChg chg="modSp modAnim">
        <pc:chgData name="Niecia Say" userId="d9680668-a8af-4fab-a0f6-c07b17741829" providerId="ADAL" clId="{4D84AF4F-C544-4022-A67C-7906AD34AF6A}" dt="2024-03-18T23:16:05.795" v="1494" actId="12"/>
        <pc:sldMkLst>
          <pc:docMk/>
          <pc:sldMk cId="0" sldId="257"/>
        </pc:sldMkLst>
        <pc:spChg chg="mod">
          <ac:chgData name="Niecia Say" userId="d9680668-a8af-4fab-a0f6-c07b17741829" providerId="ADAL" clId="{4D84AF4F-C544-4022-A67C-7906AD34AF6A}" dt="2024-03-18T23:16:05.795" v="1494" actId="12"/>
          <ac:spMkLst>
            <pc:docMk/>
            <pc:sldMk cId="0" sldId="257"/>
            <ac:spMk id="66" creationId="{00000000-0000-0000-0000-000000000000}"/>
          </ac:spMkLst>
        </pc:spChg>
      </pc:sldChg>
      <pc:sldChg chg="addSp delSp modSp mod setClrOvrMap">
        <pc:chgData name="Niecia Say" userId="d9680668-a8af-4fab-a0f6-c07b17741829" providerId="ADAL" clId="{4D84AF4F-C544-4022-A67C-7906AD34AF6A}" dt="2024-03-18T05:24:24.984" v="901" actId="26606"/>
        <pc:sldMkLst>
          <pc:docMk/>
          <pc:sldMk cId="0" sldId="259"/>
        </pc:sldMkLst>
        <pc:spChg chg="mod">
          <ac:chgData name="Niecia Say" userId="d9680668-a8af-4fab-a0f6-c07b17741829" providerId="ADAL" clId="{4D84AF4F-C544-4022-A67C-7906AD34AF6A}" dt="2024-03-18T05:24:24.984" v="901" actId="26606"/>
          <ac:spMkLst>
            <pc:docMk/>
            <pc:sldMk cId="0" sldId="259"/>
            <ac:spMk id="77" creationId="{00000000-0000-0000-0000-000000000000}"/>
          </ac:spMkLst>
        </pc:spChg>
        <pc:spChg chg="add del mod ord">
          <ac:chgData name="Niecia Say" userId="d9680668-a8af-4fab-a0f6-c07b17741829" providerId="ADAL" clId="{4D84AF4F-C544-4022-A67C-7906AD34AF6A}" dt="2024-03-18T05:24:24.984" v="901" actId="26606"/>
          <ac:spMkLst>
            <pc:docMk/>
            <pc:sldMk cId="0" sldId="259"/>
            <ac:spMk id="78" creationId="{00000000-0000-0000-0000-000000000000}"/>
          </ac:spMkLst>
        </pc:spChg>
        <pc:spChg chg="add del">
          <ac:chgData name="Niecia Say" userId="d9680668-a8af-4fab-a0f6-c07b17741829" providerId="ADAL" clId="{4D84AF4F-C544-4022-A67C-7906AD34AF6A}" dt="2024-03-18T05:24:24.984" v="901" actId="26606"/>
          <ac:spMkLst>
            <pc:docMk/>
            <pc:sldMk cId="0" sldId="259"/>
            <ac:spMk id="85" creationId="{F9EC8EBD-738F-4BED-AEA0-229BFB311BF8}"/>
          </ac:spMkLst>
        </pc:spChg>
        <pc:spChg chg="add del mod">
          <ac:chgData name="Niecia Say" userId="d9680668-a8af-4fab-a0f6-c07b17741829" providerId="ADAL" clId="{4D84AF4F-C544-4022-A67C-7906AD34AF6A}" dt="2024-03-18T05:20:10.954" v="863" actId="26606"/>
          <ac:spMkLst>
            <pc:docMk/>
            <pc:sldMk cId="0" sldId="259"/>
            <ac:spMk id="86" creationId="{00000000-0000-0000-0000-000000000000}"/>
          </ac:spMkLst>
        </pc:spChg>
        <pc:graphicFrameChg chg="add del">
          <ac:chgData name="Niecia Say" userId="d9680668-a8af-4fab-a0f6-c07b17741829" providerId="ADAL" clId="{4D84AF4F-C544-4022-A67C-7906AD34AF6A}" dt="2024-03-18T05:19:33.838" v="858" actId="26606"/>
          <ac:graphicFrameMkLst>
            <pc:docMk/>
            <pc:sldMk cId="0" sldId="259"/>
            <ac:graphicFrameMk id="82" creationId="{3F3969AC-C2BD-428F-B73E-7A8C2C4E2F9C}"/>
          </ac:graphicFrameMkLst>
        </pc:graphicFrameChg>
        <pc:graphicFrameChg chg="add del">
          <ac:chgData name="Niecia Say" userId="d9680668-a8af-4fab-a0f6-c07b17741829" providerId="ADAL" clId="{4D84AF4F-C544-4022-A67C-7906AD34AF6A}" dt="2024-03-18T05:19:51.355" v="860" actId="26606"/>
          <ac:graphicFrameMkLst>
            <pc:docMk/>
            <pc:sldMk cId="0" sldId="259"/>
            <ac:graphicFrameMk id="84" creationId="{63FD0183-445F-9180-1AFE-8C1EDB5BAB38}"/>
          </ac:graphicFrameMkLst>
        </pc:graphicFrameChg>
        <pc:picChg chg="mod ord">
          <ac:chgData name="Niecia Say" userId="d9680668-a8af-4fab-a0f6-c07b17741829" providerId="ADAL" clId="{4D84AF4F-C544-4022-A67C-7906AD34AF6A}" dt="2024-03-18T05:24:24.984" v="901" actId="26606"/>
          <ac:picMkLst>
            <pc:docMk/>
            <pc:sldMk cId="0" sldId="259"/>
            <ac:picMk id="80" creationId="{07377A40-A365-D550-A3F9-2B30EE21AEC8}"/>
          </ac:picMkLst>
        </pc:picChg>
      </pc:sldChg>
      <pc:sldChg chg="delSp delDesignElem">
        <pc:chgData name="Niecia Say" userId="d9680668-a8af-4fab-a0f6-c07b17741829" providerId="ADAL" clId="{4D84AF4F-C544-4022-A67C-7906AD34AF6A}" dt="2024-03-18T05:51:40.207" v="1308"/>
        <pc:sldMkLst>
          <pc:docMk/>
          <pc:sldMk cId="0" sldId="260"/>
        </pc:sldMkLst>
        <pc:spChg chg="del">
          <ac:chgData name="Niecia Say" userId="d9680668-a8af-4fab-a0f6-c07b17741829" providerId="ADAL" clId="{4D84AF4F-C544-4022-A67C-7906AD34AF6A}" dt="2024-03-18T05:51:40.207" v="1308"/>
          <ac:spMkLst>
            <pc:docMk/>
            <pc:sldMk cId="0" sldId="260"/>
            <ac:spMk id="96" creationId="{8950FAA0-D41F-48DB-A462-0A15C21608A3}"/>
          </ac:spMkLst>
        </pc:spChg>
      </pc:sldChg>
      <pc:sldChg chg="delSp ord delDesignElem">
        <pc:chgData name="Niecia Say" userId="d9680668-a8af-4fab-a0f6-c07b17741829" providerId="ADAL" clId="{4D84AF4F-C544-4022-A67C-7906AD34AF6A}" dt="2024-03-20T16:22:57.916" v="2176"/>
        <pc:sldMkLst>
          <pc:docMk/>
          <pc:sldMk cId="0" sldId="261"/>
        </pc:sldMkLst>
        <pc:spChg chg="del">
          <ac:chgData name="Niecia Say" userId="d9680668-a8af-4fab-a0f6-c07b17741829" providerId="ADAL" clId="{4D84AF4F-C544-4022-A67C-7906AD34AF6A}" dt="2024-03-18T05:51:40.207" v="1308"/>
          <ac:spMkLst>
            <pc:docMk/>
            <pc:sldMk cId="0" sldId="261"/>
            <ac:spMk id="101" creationId="{8950FAA0-D41F-48DB-A462-0A15C21608A3}"/>
          </ac:spMkLst>
        </pc:spChg>
      </pc:sldChg>
      <pc:sldChg chg="delSp mod delDesignElem modShow">
        <pc:chgData name="Niecia Say" userId="d9680668-a8af-4fab-a0f6-c07b17741829" providerId="ADAL" clId="{4D84AF4F-C544-4022-A67C-7906AD34AF6A}" dt="2024-03-19T22:16:49.464" v="2057" actId="729"/>
        <pc:sldMkLst>
          <pc:docMk/>
          <pc:sldMk cId="0" sldId="262"/>
        </pc:sldMkLst>
        <pc:spChg chg="del">
          <ac:chgData name="Niecia Say" userId="d9680668-a8af-4fab-a0f6-c07b17741829" providerId="ADAL" clId="{4D84AF4F-C544-4022-A67C-7906AD34AF6A}" dt="2024-03-18T05:51:40.207" v="1308"/>
          <ac:spMkLst>
            <pc:docMk/>
            <pc:sldMk cId="0" sldId="262"/>
            <ac:spMk id="102" creationId="{8950FAA0-D41F-48DB-A462-0A15C21608A3}"/>
          </ac:spMkLst>
        </pc:spChg>
        <pc:spChg chg="del">
          <ac:chgData name="Niecia Say" userId="d9680668-a8af-4fab-a0f6-c07b17741829" providerId="ADAL" clId="{4D84AF4F-C544-4022-A67C-7906AD34AF6A}" dt="2024-03-18T05:51:40.207" v="1308"/>
          <ac:spMkLst>
            <pc:docMk/>
            <pc:sldMk cId="0" sldId="262"/>
            <ac:spMk id="104" creationId="{7C04507D-AC4B-4C8E-B9F4-8C1532CAFAB0}"/>
          </ac:spMkLst>
        </pc:spChg>
      </pc:sldChg>
      <pc:sldChg chg="modSp del mod setClrOvrMap">
        <pc:chgData name="Niecia Say" userId="d9680668-a8af-4fab-a0f6-c07b17741829" providerId="ADAL" clId="{4D84AF4F-C544-4022-A67C-7906AD34AF6A}" dt="2024-03-19T15:18:10.667" v="2002" actId="47"/>
        <pc:sldMkLst>
          <pc:docMk/>
          <pc:sldMk cId="0" sldId="263"/>
        </pc:sldMkLst>
        <pc:spChg chg="mod">
          <ac:chgData name="Niecia Say" userId="d9680668-a8af-4fab-a0f6-c07b17741829" providerId="ADAL" clId="{4D84AF4F-C544-4022-A67C-7906AD34AF6A}" dt="2024-03-18T05:56:17.582" v="1316" actId="26606"/>
          <ac:spMkLst>
            <pc:docMk/>
            <pc:sldMk cId="0" sldId="263"/>
            <ac:spMk id="102" creationId="{00000000-0000-0000-0000-000000000000}"/>
          </ac:spMkLst>
        </pc:spChg>
        <pc:graphicFrameChg chg="mod modGraphic">
          <ac:chgData name="Niecia Say" userId="d9680668-a8af-4fab-a0f6-c07b17741829" providerId="ADAL" clId="{4D84AF4F-C544-4022-A67C-7906AD34AF6A}" dt="2024-03-18T05:56:17.582" v="1316" actId="26606"/>
          <ac:graphicFrameMkLst>
            <pc:docMk/>
            <pc:sldMk cId="0" sldId="263"/>
            <ac:graphicFrameMk id="109" creationId="{C491AA04-85E7-CEEF-2072-107EAFFEA6D7}"/>
          </ac:graphicFrameMkLst>
        </pc:graphicFrameChg>
        <pc:picChg chg="mod">
          <ac:chgData name="Niecia Say" userId="d9680668-a8af-4fab-a0f6-c07b17741829" providerId="ADAL" clId="{4D84AF4F-C544-4022-A67C-7906AD34AF6A}" dt="2024-03-18T05:56:17.582" v="1316" actId="26606"/>
          <ac:picMkLst>
            <pc:docMk/>
            <pc:sldMk cId="0" sldId="263"/>
            <ac:picMk id="105" creationId="{706D6129-8F43-ED82-5A76-AB8788C4D686}"/>
          </ac:picMkLst>
        </pc:picChg>
      </pc:sldChg>
      <pc:sldChg chg="delSp delDesignElem">
        <pc:chgData name="Niecia Say" userId="d9680668-a8af-4fab-a0f6-c07b17741829" providerId="ADAL" clId="{4D84AF4F-C544-4022-A67C-7906AD34AF6A}" dt="2024-03-18T05:51:40.207" v="1308"/>
        <pc:sldMkLst>
          <pc:docMk/>
          <pc:sldMk cId="0" sldId="264"/>
        </pc:sldMkLst>
        <pc:spChg chg="del">
          <ac:chgData name="Niecia Say" userId="d9680668-a8af-4fab-a0f6-c07b17741829" providerId="ADAL" clId="{4D84AF4F-C544-4022-A67C-7906AD34AF6A}" dt="2024-03-18T05:51:40.207" v="1308"/>
          <ac:spMkLst>
            <pc:docMk/>
            <pc:sldMk cId="0" sldId="264"/>
            <ac:spMk id="115" creationId="{D59FCA44-2536-4018-BE99-9CB7FBDE3A75}"/>
          </ac:spMkLst>
        </pc:spChg>
      </pc:sldChg>
      <pc:sldChg chg="delSp delDesignElem">
        <pc:chgData name="Niecia Say" userId="d9680668-a8af-4fab-a0f6-c07b17741829" providerId="ADAL" clId="{4D84AF4F-C544-4022-A67C-7906AD34AF6A}" dt="2024-03-18T05:51:40.207" v="1308"/>
        <pc:sldMkLst>
          <pc:docMk/>
          <pc:sldMk cId="4111752105" sldId="267"/>
        </pc:sldMkLst>
        <pc:spChg chg="del">
          <ac:chgData name="Niecia Say" userId="d9680668-a8af-4fab-a0f6-c07b17741829" providerId="ADAL" clId="{4D84AF4F-C544-4022-A67C-7906AD34AF6A}" dt="2024-03-18T05:51:40.207" v="1308"/>
          <ac:spMkLst>
            <pc:docMk/>
            <pc:sldMk cId="4111752105" sldId="267"/>
            <ac:spMk id="48" creationId="{596C75CF-CAD4-4DC9-ADAC-577CEF16B921}"/>
          </ac:spMkLst>
        </pc:spChg>
        <pc:spChg chg="del">
          <ac:chgData name="Niecia Say" userId="d9680668-a8af-4fab-a0f6-c07b17741829" providerId="ADAL" clId="{4D84AF4F-C544-4022-A67C-7906AD34AF6A}" dt="2024-03-18T05:51:40.207" v="1308"/>
          <ac:spMkLst>
            <pc:docMk/>
            <pc:sldMk cId="4111752105" sldId="267"/>
            <ac:spMk id="49" creationId="{61E59A51-02A2-4E05-8825-BB4D8943F1E6}"/>
          </ac:spMkLst>
        </pc:spChg>
        <pc:spChg chg="del">
          <ac:chgData name="Niecia Say" userId="d9680668-a8af-4fab-a0f6-c07b17741829" providerId="ADAL" clId="{4D84AF4F-C544-4022-A67C-7906AD34AF6A}" dt="2024-03-18T05:51:40.207" v="1308"/>
          <ac:spMkLst>
            <pc:docMk/>
            <pc:sldMk cId="4111752105" sldId="267"/>
            <ac:spMk id="50" creationId="{AD16FFE1-FC3B-4C4A-94F7-87ACD59D0F3F}"/>
          </ac:spMkLst>
        </pc:spChg>
        <pc:spChg chg="del">
          <ac:chgData name="Niecia Say" userId="d9680668-a8af-4fab-a0f6-c07b17741829" providerId="ADAL" clId="{4D84AF4F-C544-4022-A67C-7906AD34AF6A}" dt="2024-03-18T05:51:40.207" v="1308"/>
          <ac:spMkLst>
            <pc:docMk/>
            <pc:sldMk cId="4111752105" sldId="267"/>
            <ac:spMk id="51" creationId="{F8044815-2087-45CC-AB2A-F5A789430147}"/>
          </ac:spMkLst>
        </pc:spChg>
        <pc:spChg chg="del">
          <ac:chgData name="Niecia Say" userId="d9680668-a8af-4fab-a0f6-c07b17741829" providerId="ADAL" clId="{4D84AF4F-C544-4022-A67C-7906AD34AF6A}" dt="2024-03-18T05:51:40.207" v="1308"/>
          <ac:spMkLst>
            <pc:docMk/>
            <pc:sldMk cId="4111752105" sldId="267"/>
            <ac:spMk id="52" creationId="{DE01C4C0-1C91-4F2A-9665-BE9D98B1DF0C}"/>
          </ac:spMkLst>
        </pc:spChg>
      </pc:sldChg>
      <pc:sldChg chg="delSp delDesignElem">
        <pc:chgData name="Niecia Say" userId="d9680668-a8af-4fab-a0f6-c07b17741829" providerId="ADAL" clId="{4D84AF4F-C544-4022-A67C-7906AD34AF6A}" dt="2024-03-18T05:51:40.207" v="1308"/>
        <pc:sldMkLst>
          <pc:docMk/>
          <pc:sldMk cId="1985509133" sldId="269"/>
        </pc:sldMkLst>
        <pc:spChg chg="del">
          <ac:chgData name="Niecia Say" userId="d9680668-a8af-4fab-a0f6-c07b17741829" providerId="ADAL" clId="{4D84AF4F-C544-4022-A67C-7906AD34AF6A}" dt="2024-03-18T05:51:40.207" v="1308"/>
          <ac:spMkLst>
            <pc:docMk/>
            <pc:sldMk cId="1985509133" sldId="269"/>
            <ac:spMk id="25" creationId="{8950FAA0-D41F-48DB-A462-0A15C21608A3}"/>
          </ac:spMkLst>
        </pc:spChg>
        <pc:spChg chg="del">
          <ac:chgData name="Niecia Say" userId="d9680668-a8af-4fab-a0f6-c07b17741829" providerId="ADAL" clId="{4D84AF4F-C544-4022-A67C-7906AD34AF6A}" dt="2024-03-18T05:51:40.207" v="1308"/>
          <ac:spMkLst>
            <pc:docMk/>
            <pc:sldMk cId="1985509133" sldId="269"/>
            <ac:spMk id="27" creationId="{9E4863BE-A479-4628-9EB8-4FE6187A4547}"/>
          </ac:spMkLst>
        </pc:spChg>
      </pc:sldChg>
      <pc:sldChg chg="delSp mod delDesignElem modShow">
        <pc:chgData name="Niecia Say" userId="d9680668-a8af-4fab-a0f6-c07b17741829" providerId="ADAL" clId="{4D84AF4F-C544-4022-A67C-7906AD34AF6A}" dt="2024-03-19T22:16:05.319" v="2056" actId="729"/>
        <pc:sldMkLst>
          <pc:docMk/>
          <pc:sldMk cId="3247685021" sldId="270"/>
        </pc:sldMkLst>
        <pc:spChg chg="del">
          <ac:chgData name="Niecia Say" userId="d9680668-a8af-4fab-a0f6-c07b17741829" providerId="ADAL" clId="{4D84AF4F-C544-4022-A67C-7906AD34AF6A}" dt="2024-03-18T05:51:40.207" v="1308"/>
          <ac:spMkLst>
            <pc:docMk/>
            <pc:sldMk cId="3247685021" sldId="270"/>
            <ac:spMk id="7" creationId="{8936FD8C-AFAD-4D71-8838-D5AF061BEB18}"/>
          </ac:spMkLst>
        </pc:spChg>
      </pc:sldChg>
      <pc:sldChg chg="modSp">
        <pc:chgData name="Niecia Say" userId="d9680668-a8af-4fab-a0f6-c07b17741829" providerId="ADAL" clId="{4D84AF4F-C544-4022-A67C-7906AD34AF6A}" dt="2024-03-18T05:51:40.207" v="1308"/>
        <pc:sldMkLst>
          <pc:docMk/>
          <pc:sldMk cId="1304701163" sldId="271"/>
        </pc:sldMkLst>
        <pc:spChg chg="mod">
          <ac:chgData name="Niecia Say" userId="d9680668-a8af-4fab-a0f6-c07b17741829" providerId="ADAL" clId="{4D84AF4F-C544-4022-A67C-7906AD34AF6A}" dt="2024-03-18T05:51:40.207" v="1308"/>
          <ac:spMkLst>
            <pc:docMk/>
            <pc:sldMk cId="1304701163" sldId="271"/>
            <ac:spMk id="2" creationId="{0906D605-622F-7D1E-B461-80668C176C29}"/>
          </ac:spMkLst>
        </pc:spChg>
        <pc:spChg chg="mod">
          <ac:chgData name="Niecia Say" userId="d9680668-a8af-4fab-a0f6-c07b17741829" providerId="ADAL" clId="{4D84AF4F-C544-4022-A67C-7906AD34AF6A}" dt="2024-03-18T05:51:40.207" v="1308"/>
          <ac:spMkLst>
            <pc:docMk/>
            <pc:sldMk cId="1304701163" sldId="271"/>
            <ac:spMk id="3" creationId="{34947313-0770-BC05-6BDC-BCFE69C37DD8}"/>
          </ac:spMkLst>
        </pc:spChg>
      </pc:sldChg>
      <pc:sldChg chg="addSp delSp modSp new del mod setBg setClrOvrMap">
        <pc:chgData name="Niecia Say" userId="d9680668-a8af-4fab-a0f6-c07b17741829" providerId="ADAL" clId="{4D84AF4F-C544-4022-A67C-7906AD34AF6A}" dt="2024-03-19T20:37:56.854" v="2054" actId="47"/>
        <pc:sldMkLst>
          <pc:docMk/>
          <pc:sldMk cId="812403386" sldId="272"/>
        </pc:sldMkLst>
        <pc:spChg chg="add del mod">
          <ac:chgData name="Niecia Say" userId="d9680668-a8af-4fab-a0f6-c07b17741829" providerId="ADAL" clId="{4D84AF4F-C544-4022-A67C-7906AD34AF6A}" dt="2024-03-18T05:58:13.906" v="1344" actId="26606"/>
          <ac:spMkLst>
            <pc:docMk/>
            <pc:sldMk cId="812403386" sldId="272"/>
            <ac:spMk id="2" creationId="{007A119E-7822-DA2B-66EC-F531C4900FD0}"/>
          </ac:spMkLst>
        </pc:spChg>
        <pc:spChg chg="mod">
          <ac:chgData name="Niecia Say" userId="d9680668-a8af-4fab-a0f6-c07b17741829" providerId="ADAL" clId="{4D84AF4F-C544-4022-A67C-7906AD34AF6A}" dt="2024-03-19T15:21:25.181" v="2031" actId="5793"/>
          <ac:spMkLst>
            <pc:docMk/>
            <pc:sldMk cId="812403386" sldId="272"/>
            <ac:spMk id="3" creationId="{6498748C-677F-F030-E165-337922703B4E}"/>
          </ac:spMkLst>
        </pc:spChg>
        <pc:picChg chg="add">
          <ac:chgData name="Niecia Say" userId="d9680668-a8af-4fab-a0f6-c07b17741829" providerId="ADAL" clId="{4D84AF4F-C544-4022-A67C-7906AD34AF6A}" dt="2024-03-18T05:58:13.906" v="1344" actId="26606"/>
          <ac:picMkLst>
            <pc:docMk/>
            <pc:sldMk cId="812403386" sldId="272"/>
            <ac:picMk id="5" creationId="{2575BD0B-E6DD-E4EB-0DEC-249957EA7737}"/>
          </ac:picMkLst>
        </pc:picChg>
      </pc:sldChg>
      <pc:sldChg chg="modSp new del mod ord">
        <pc:chgData name="Niecia Say" userId="d9680668-a8af-4fab-a0f6-c07b17741829" providerId="ADAL" clId="{4D84AF4F-C544-4022-A67C-7906AD34AF6A}" dt="2024-03-18T05:18:59.623" v="850" actId="47"/>
        <pc:sldMkLst>
          <pc:docMk/>
          <pc:sldMk cId="758312631" sldId="273"/>
        </pc:sldMkLst>
        <pc:spChg chg="mod">
          <ac:chgData name="Niecia Say" userId="d9680668-a8af-4fab-a0f6-c07b17741829" providerId="ADAL" clId="{4D84AF4F-C544-4022-A67C-7906AD34AF6A}" dt="2024-03-18T02:52:24.710" v="39" actId="20577"/>
          <ac:spMkLst>
            <pc:docMk/>
            <pc:sldMk cId="758312631" sldId="273"/>
            <ac:spMk id="2" creationId="{7716D7B5-4067-B080-70BF-FE0091C1AEE3}"/>
          </ac:spMkLst>
        </pc:spChg>
        <pc:spChg chg="mod">
          <ac:chgData name="Niecia Say" userId="d9680668-a8af-4fab-a0f6-c07b17741829" providerId="ADAL" clId="{4D84AF4F-C544-4022-A67C-7906AD34AF6A}" dt="2024-03-18T02:55:55.359" v="224" actId="5793"/>
          <ac:spMkLst>
            <pc:docMk/>
            <pc:sldMk cId="758312631" sldId="273"/>
            <ac:spMk id="3" creationId="{CA440F1D-6581-B3C5-4144-D50E3E8D6F5B}"/>
          </ac:spMkLst>
        </pc:spChg>
      </pc:sldChg>
      <pc:sldChg chg="addSp delSp modSp new del mod setBg setClrOvrMap">
        <pc:chgData name="Niecia Say" userId="d9680668-a8af-4fab-a0f6-c07b17741829" providerId="ADAL" clId="{4D84AF4F-C544-4022-A67C-7906AD34AF6A}" dt="2024-03-18T23:16:52.480" v="1496" actId="47"/>
        <pc:sldMkLst>
          <pc:docMk/>
          <pc:sldMk cId="3353133652" sldId="274"/>
        </pc:sldMkLst>
        <pc:spChg chg="mod">
          <ac:chgData name="Niecia Say" userId="d9680668-a8af-4fab-a0f6-c07b17741829" providerId="ADAL" clId="{4D84AF4F-C544-4022-A67C-7906AD34AF6A}" dt="2024-03-18T05:31:43.314" v="925" actId="20577"/>
          <ac:spMkLst>
            <pc:docMk/>
            <pc:sldMk cId="3353133652" sldId="274"/>
            <ac:spMk id="2" creationId="{BE5F45AD-D882-00C2-95FB-779928424AD9}"/>
          </ac:spMkLst>
        </pc:spChg>
        <pc:spChg chg="mod">
          <ac:chgData name="Niecia Say" userId="d9680668-a8af-4fab-a0f6-c07b17741829" providerId="ADAL" clId="{4D84AF4F-C544-4022-A67C-7906AD34AF6A}" dt="2024-03-18T22:42:47.035" v="1379" actId="6549"/>
          <ac:spMkLst>
            <pc:docMk/>
            <pc:sldMk cId="3353133652" sldId="274"/>
            <ac:spMk id="3" creationId="{697E0707-8D10-6795-F365-DE444DAFA3DF}"/>
          </ac:spMkLst>
        </pc:spChg>
        <pc:spChg chg="add del mod">
          <ac:chgData name="Niecia Say" userId="d9680668-a8af-4fab-a0f6-c07b17741829" providerId="ADAL" clId="{4D84AF4F-C544-4022-A67C-7906AD34AF6A}" dt="2024-03-18T05:03:47.688" v="608" actId="11529"/>
          <ac:spMkLst>
            <pc:docMk/>
            <pc:sldMk cId="3353133652" sldId="274"/>
            <ac:spMk id="4" creationId="{1673C85C-9178-F750-4623-868B783BF94E}"/>
          </ac:spMkLst>
        </pc:spChg>
        <pc:spChg chg="add mod">
          <ac:chgData name="Niecia Say" userId="d9680668-a8af-4fab-a0f6-c07b17741829" providerId="ADAL" clId="{4D84AF4F-C544-4022-A67C-7906AD34AF6A}" dt="2024-03-18T05:03:43.166" v="602" actId="767"/>
          <ac:spMkLst>
            <pc:docMk/>
            <pc:sldMk cId="3353133652" sldId="274"/>
            <ac:spMk id="5" creationId="{61F8BADE-DE10-3AE5-66EB-4F0D90E41381}"/>
          </ac:spMkLst>
        </pc:spChg>
        <pc:spChg chg="add del mod">
          <ac:chgData name="Niecia Say" userId="d9680668-a8af-4fab-a0f6-c07b17741829" providerId="ADAL" clId="{4D84AF4F-C544-4022-A67C-7906AD34AF6A}" dt="2024-03-18T05:32:46.551" v="974" actId="478"/>
          <ac:spMkLst>
            <pc:docMk/>
            <pc:sldMk cId="3353133652" sldId="274"/>
            <ac:spMk id="7" creationId="{2AD1C2C3-E60D-AF9E-5611-AA678522B554}"/>
          </ac:spMkLst>
        </pc:spChg>
        <pc:spChg chg="add">
          <ac:chgData name="Niecia Say" userId="d9680668-a8af-4fab-a0f6-c07b17741829" providerId="ADAL" clId="{4D84AF4F-C544-4022-A67C-7906AD34AF6A}" dt="2024-03-18T05:31:29.278" v="907"/>
          <ac:spMkLst>
            <pc:docMk/>
            <pc:sldMk cId="3353133652" sldId="274"/>
            <ac:spMk id="8" creationId="{53054E95-24BB-8FE2-4809-7E0214926997}"/>
          </ac:spMkLst>
        </pc:spChg>
        <pc:graphicFrameChg chg="add del mod modGraphic">
          <ac:chgData name="Niecia Say" userId="d9680668-a8af-4fab-a0f6-c07b17741829" providerId="ADAL" clId="{4D84AF4F-C544-4022-A67C-7906AD34AF6A}" dt="2024-03-18T05:37:09.606" v="1004" actId="1032"/>
          <ac:graphicFrameMkLst>
            <pc:docMk/>
            <pc:sldMk cId="3353133652" sldId="274"/>
            <ac:graphicFrameMk id="9" creationId="{5E366BD6-B906-B488-CC38-A1F295B3C233}"/>
          </ac:graphicFrameMkLst>
        </pc:graphicFrameChg>
        <pc:picChg chg="add">
          <ac:chgData name="Niecia Say" userId="d9680668-a8af-4fab-a0f6-c07b17741829" providerId="ADAL" clId="{4D84AF4F-C544-4022-A67C-7906AD34AF6A}" dt="2024-03-18T05:03:56.353" v="609" actId="26606"/>
          <ac:picMkLst>
            <pc:docMk/>
            <pc:sldMk cId="3353133652" sldId="274"/>
            <ac:picMk id="6" creationId="{1E7C1B6C-B49C-20D5-BA7D-8DFA500B2D52}"/>
          </ac:picMkLst>
        </pc:picChg>
      </pc:sldChg>
      <pc:sldChg chg="addSp delSp modSp add del mod">
        <pc:chgData name="Niecia Say" userId="d9680668-a8af-4fab-a0f6-c07b17741829" providerId="ADAL" clId="{4D84AF4F-C544-4022-A67C-7906AD34AF6A}" dt="2024-03-18T05:39:40.840" v="1052" actId="47"/>
        <pc:sldMkLst>
          <pc:docMk/>
          <pc:sldMk cId="1667256155" sldId="275"/>
        </pc:sldMkLst>
        <pc:spChg chg="mod">
          <ac:chgData name="Niecia Say" userId="d9680668-a8af-4fab-a0f6-c07b17741829" providerId="ADAL" clId="{4D84AF4F-C544-4022-A67C-7906AD34AF6A}" dt="2024-03-18T05:14:50.537" v="835" actId="20577"/>
          <ac:spMkLst>
            <pc:docMk/>
            <pc:sldMk cId="1667256155" sldId="275"/>
            <ac:spMk id="102" creationId="{00000000-0000-0000-0000-000000000000}"/>
          </ac:spMkLst>
        </pc:spChg>
        <pc:graphicFrameChg chg="add del mod modGraphic">
          <ac:chgData name="Niecia Say" userId="d9680668-a8af-4fab-a0f6-c07b17741829" providerId="ADAL" clId="{4D84AF4F-C544-4022-A67C-7906AD34AF6A}" dt="2024-03-18T05:17:04.954" v="849"/>
          <ac:graphicFrameMkLst>
            <pc:docMk/>
            <pc:sldMk cId="1667256155" sldId="275"/>
            <ac:graphicFrameMk id="109" creationId="{C491AA04-85E7-CEEF-2072-107EAFFEA6D7}"/>
          </ac:graphicFrameMkLst>
        </pc:graphicFrameChg>
      </pc:sldChg>
      <pc:sldChg chg="addSp delSp modSp new mod setBg addAnim setClrOvrMap delDesignElem">
        <pc:chgData name="Niecia Say" userId="d9680668-a8af-4fab-a0f6-c07b17741829" providerId="ADAL" clId="{4D84AF4F-C544-4022-A67C-7906AD34AF6A}" dt="2024-03-19T22:25:19.338" v="2117"/>
        <pc:sldMkLst>
          <pc:docMk/>
          <pc:sldMk cId="634020671" sldId="276"/>
        </pc:sldMkLst>
        <pc:spChg chg="mod ord">
          <ac:chgData name="Niecia Say" userId="d9680668-a8af-4fab-a0f6-c07b17741829" providerId="ADAL" clId="{4D84AF4F-C544-4022-A67C-7906AD34AF6A}" dt="2024-03-19T22:25:19.338" v="2116" actId="26606"/>
          <ac:spMkLst>
            <pc:docMk/>
            <pc:sldMk cId="634020671" sldId="276"/>
            <ac:spMk id="2" creationId="{B5384DAC-F7AE-15C8-C98F-07AACB03C12D}"/>
          </ac:spMkLst>
        </pc:spChg>
        <pc:spChg chg="del">
          <ac:chgData name="Niecia Say" userId="d9680668-a8af-4fab-a0f6-c07b17741829" providerId="ADAL" clId="{4D84AF4F-C544-4022-A67C-7906AD34AF6A}" dt="2024-03-18T05:37:59.740" v="1020" actId="26606"/>
          <ac:spMkLst>
            <pc:docMk/>
            <pc:sldMk cId="634020671" sldId="276"/>
            <ac:spMk id="3" creationId="{6EADE7B1-4DB7-3932-0FA7-845318D6EEDD}"/>
          </ac:spMkLst>
        </pc:spChg>
        <pc:spChg chg="add del">
          <ac:chgData name="Niecia Say" userId="d9680668-a8af-4fab-a0f6-c07b17741829" providerId="ADAL" clId="{4D84AF4F-C544-4022-A67C-7906AD34AF6A}" dt="2024-03-18T05:51:40.207" v="1308"/>
          <ac:spMkLst>
            <pc:docMk/>
            <pc:sldMk cId="634020671" sldId="276"/>
            <ac:spMk id="9" creationId="{8950FAA0-D41F-48DB-A462-0A15C21608A3}"/>
          </ac:spMkLst>
        </pc:spChg>
        <pc:spChg chg="add">
          <ac:chgData name="Niecia Say" userId="d9680668-a8af-4fab-a0f6-c07b17741829" providerId="ADAL" clId="{4D84AF4F-C544-4022-A67C-7906AD34AF6A}" dt="2024-03-19T22:25:19.338" v="2116" actId="26606"/>
          <ac:spMkLst>
            <pc:docMk/>
            <pc:sldMk cId="634020671" sldId="276"/>
            <ac:spMk id="10" creationId="{8950FAA0-D41F-48DB-A462-0A15C21608A3}"/>
          </ac:spMkLst>
        </pc:spChg>
        <pc:spChg chg="add">
          <ac:chgData name="Niecia Say" userId="d9680668-a8af-4fab-a0f6-c07b17741829" providerId="ADAL" clId="{4D84AF4F-C544-4022-A67C-7906AD34AF6A}" dt="2024-03-19T22:25:19.338" v="2116" actId="26606"/>
          <ac:spMkLst>
            <pc:docMk/>
            <pc:sldMk cId="634020671" sldId="276"/>
            <ac:spMk id="12" creationId="{9E4863BE-A479-4628-9EB8-4FE6187A4547}"/>
          </ac:spMkLst>
        </pc:spChg>
        <pc:picChg chg="add mod">
          <ac:chgData name="Niecia Say" userId="d9680668-a8af-4fab-a0f6-c07b17741829" providerId="ADAL" clId="{4D84AF4F-C544-4022-A67C-7906AD34AF6A}" dt="2024-03-19T22:25:19.338" v="2116" actId="26606"/>
          <ac:picMkLst>
            <pc:docMk/>
            <pc:sldMk cId="634020671" sldId="276"/>
            <ac:picMk id="5" creationId="{C3398087-EE05-73EE-131F-6A3B39598B53}"/>
          </ac:picMkLst>
        </pc:picChg>
      </pc:sldChg>
      <pc:sldChg chg="addSp delSp modSp new del mod setBg">
        <pc:chgData name="Niecia Say" userId="d9680668-a8af-4fab-a0f6-c07b17741829" providerId="ADAL" clId="{4D84AF4F-C544-4022-A67C-7906AD34AF6A}" dt="2024-03-19T18:54:26.177" v="2052" actId="47"/>
        <pc:sldMkLst>
          <pc:docMk/>
          <pc:sldMk cId="3880623975" sldId="277"/>
        </pc:sldMkLst>
        <pc:spChg chg="mod">
          <ac:chgData name="Niecia Say" userId="d9680668-a8af-4fab-a0f6-c07b17741829" providerId="ADAL" clId="{4D84AF4F-C544-4022-A67C-7906AD34AF6A}" dt="2024-03-18T05:53:00" v="1314" actId="26606"/>
          <ac:spMkLst>
            <pc:docMk/>
            <pc:sldMk cId="3880623975" sldId="277"/>
            <ac:spMk id="2" creationId="{1011F56C-D8E1-AAA6-DBA9-5CDE670B0B3B}"/>
          </ac:spMkLst>
        </pc:spChg>
        <pc:spChg chg="del mod">
          <ac:chgData name="Niecia Say" userId="d9680668-a8af-4fab-a0f6-c07b17741829" providerId="ADAL" clId="{4D84AF4F-C544-4022-A67C-7906AD34AF6A}" dt="2024-03-18T05:40:41.579" v="1053" actId="478"/>
          <ac:spMkLst>
            <pc:docMk/>
            <pc:sldMk cId="3880623975" sldId="277"/>
            <ac:spMk id="3" creationId="{50356545-CFEC-9D1C-713C-835E4F9678AD}"/>
          </ac:spMkLst>
        </pc:spChg>
        <pc:spChg chg="add del mod">
          <ac:chgData name="Niecia Say" userId="d9680668-a8af-4fab-a0f6-c07b17741829" providerId="ADAL" clId="{4D84AF4F-C544-4022-A67C-7906AD34AF6A}" dt="2024-03-18T05:40:44.450" v="1054" actId="478"/>
          <ac:spMkLst>
            <pc:docMk/>
            <pc:sldMk cId="3880623975" sldId="277"/>
            <ac:spMk id="5" creationId="{67D439A9-8D20-E1AF-BD07-6DC9C16DF852}"/>
          </ac:spMkLst>
        </pc:spChg>
        <pc:spChg chg="add mod">
          <ac:chgData name="Niecia Say" userId="d9680668-a8af-4fab-a0f6-c07b17741829" providerId="ADAL" clId="{4D84AF4F-C544-4022-A67C-7906AD34AF6A}" dt="2024-03-19T18:52:39.944" v="2041" actId="21"/>
          <ac:spMkLst>
            <pc:docMk/>
            <pc:sldMk cId="3880623975" sldId="277"/>
            <ac:spMk id="6" creationId="{A721A113-4EEB-D2B3-94AA-CC9179EE59F8}"/>
          </ac:spMkLst>
        </pc:spChg>
        <pc:spChg chg="add del mod">
          <ac:chgData name="Niecia Say" userId="d9680668-a8af-4fab-a0f6-c07b17741829" providerId="ADAL" clId="{4D84AF4F-C544-4022-A67C-7906AD34AF6A}" dt="2024-03-19T18:53:30.411" v="2045"/>
          <ac:spMkLst>
            <pc:docMk/>
            <pc:sldMk cId="3880623975" sldId="277"/>
            <ac:spMk id="7" creationId="{E3DEEF13-8714-59DE-3EBE-9D911320D255}"/>
          </ac:spMkLst>
        </pc:spChg>
        <pc:spChg chg="add mod">
          <ac:chgData name="Niecia Say" userId="d9680668-a8af-4fab-a0f6-c07b17741829" providerId="ADAL" clId="{4D84AF4F-C544-4022-A67C-7906AD34AF6A}" dt="2024-03-19T18:54:05.918" v="2051" actId="21"/>
          <ac:spMkLst>
            <pc:docMk/>
            <pc:sldMk cId="3880623975" sldId="277"/>
            <ac:spMk id="8" creationId="{47EB8091-E38E-FBE7-07ED-2B17846810FC}"/>
          </ac:spMkLst>
        </pc:spChg>
        <pc:spChg chg="add del">
          <ac:chgData name="Niecia Say" userId="d9680668-a8af-4fab-a0f6-c07b17741829" providerId="ADAL" clId="{4D84AF4F-C544-4022-A67C-7906AD34AF6A}" dt="2024-03-18T05:47:28.808" v="1121" actId="11529"/>
          <ac:spMkLst>
            <pc:docMk/>
            <pc:sldMk cId="3880623975" sldId="277"/>
            <ac:spMk id="9" creationId="{1E135817-0518-4E40-D321-DED1A9346574}"/>
          </ac:spMkLst>
        </pc:spChg>
        <pc:picChg chg="add del">
          <ac:chgData name="Niecia Say" userId="d9680668-a8af-4fab-a0f6-c07b17741829" providerId="ADAL" clId="{4D84AF4F-C544-4022-A67C-7906AD34AF6A}" dt="2024-03-18T05:53:00" v="1314" actId="26606"/>
          <ac:picMkLst>
            <pc:docMk/>
            <pc:sldMk cId="3880623975" sldId="277"/>
            <ac:picMk id="10" creationId="{CDD1D42F-9D72-0D87-34F7-57D6C64A409C}"/>
          </ac:picMkLst>
        </pc:picChg>
      </pc:sldChg>
      <pc:sldChg chg="addSp modSp new del mod setBg">
        <pc:chgData name="Niecia Say" userId="d9680668-a8af-4fab-a0f6-c07b17741829" providerId="ADAL" clId="{4D84AF4F-C544-4022-A67C-7906AD34AF6A}" dt="2024-03-19T20:38:02.261" v="2055" actId="47"/>
        <pc:sldMkLst>
          <pc:docMk/>
          <pc:sldMk cId="2327421620" sldId="278"/>
        </pc:sldMkLst>
        <pc:spChg chg="mod">
          <ac:chgData name="Niecia Say" userId="d9680668-a8af-4fab-a0f6-c07b17741829" providerId="ADAL" clId="{4D84AF4F-C544-4022-A67C-7906AD34AF6A}" dt="2024-03-18T06:00:22.322" v="1377" actId="26606"/>
          <ac:spMkLst>
            <pc:docMk/>
            <pc:sldMk cId="2327421620" sldId="278"/>
            <ac:spMk id="2" creationId="{09A36830-3B7A-D87B-FCA9-06FD92A6C86B}"/>
          </ac:spMkLst>
        </pc:spChg>
        <pc:spChg chg="mod">
          <ac:chgData name="Niecia Say" userId="d9680668-a8af-4fab-a0f6-c07b17741829" providerId="ADAL" clId="{4D84AF4F-C544-4022-A67C-7906AD34AF6A}" dt="2024-03-18T06:00:22.322" v="1377" actId="26606"/>
          <ac:spMkLst>
            <pc:docMk/>
            <pc:sldMk cId="2327421620" sldId="278"/>
            <ac:spMk id="3" creationId="{6466E4AD-F568-6B43-F836-43EF1B78833F}"/>
          </ac:spMkLst>
        </pc:spChg>
        <pc:picChg chg="add">
          <ac:chgData name="Niecia Say" userId="d9680668-a8af-4fab-a0f6-c07b17741829" providerId="ADAL" clId="{4D84AF4F-C544-4022-A67C-7906AD34AF6A}" dt="2024-03-18T06:00:22.322" v="1377" actId="26606"/>
          <ac:picMkLst>
            <pc:docMk/>
            <pc:sldMk cId="2327421620" sldId="278"/>
            <ac:picMk id="5" creationId="{06B27A71-EBEA-872A-70C2-1EA151EA88A2}"/>
          </ac:picMkLst>
        </pc:picChg>
      </pc:sldChg>
      <pc:sldChg chg="modSp add del mod">
        <pc:chgData name="Niecia Say" userId="d9680668-a8af-4fab-a0f6-c07b17741829" providerId="ADAL" clId="{4D84AF4F-C544-4022-A67C-7906AD34AF6A}" dt="2024-03-18T05:58:45.885" v="1346" actId="47"/>
        <pc:sldMkLst>
          <pc:docMk/>
          <pc:sldMk cId="3735528278" sldId="278"/>
        </pc:sldMkLst>
        <pc:graphicFrameChg chg="mod modGraphic">
          <ac:chgData name="Niecia Say" userId="d9680668-a8af-4fab-a0f6-c07b17741829" providerId="ADAL" clId="{4D84AF4F-C544-4022-A67C-7906AD34AF6A}" dt="2024-03-18T05:56:32.635" v="1318" actId="26606"/>
          <ac:graphicFrameMkLst>
            <pc:docMk/>
            <pc:sldMk cId="3735528278" sldId="278"/>
            <ac:graphicFrameMk id="109" creationId="{C491AA04-85E7-CEEF-2072-107EAFFEA6D7}"/>
          </ac:graphicFrameMkLst>
        </pc:graphicFrameChg>
      </pc:sldChg>
      <pc:sldChg chg="addSp modSp new mod setBg">
        <pc:chgData name="Niecia Say" userId="d9680668-a8af-4fab-a0f6-c07b17741829" providerId="ADAL" clId="{4D84AF4F-C544-4022-A67C-7906AD34AF6A}" dt="2024-03-19T15:17:59.780" v="2001" actId="207"/>
        <pc:sldMkLst>
          <pc:docMk/>
          <pc:sldMk cId="432457811" sldId="279"/>
        </pc:sldMkLst>
        <pc:spChg chg="mod">
          <ac:chgData name="Niecia Say" userId="d9680668-a8af-4fab-a0f6-c07b17741829" providerId="ADAL" clId="{4D84AF4F-C544-4022-A67C-7906AD34AF6A}" dt="2024-03-19T15:12:03.398" v="1865" actId="1076"/>
          <ac:spMkLst>
            <pc:docMk/>
            <pc:sldMk cId="432457811" sldId="279"/>
            <ac:spMk id="2" creationId="{9CB163C6-4164-E79A-84CD-A27AD7076FC3}"/>
          </ac:spMkLst>
        </pc:spChg>
        <pc:spChg chg="mod">
          <ac:chgData name="Niecia Say" userId="d9680668-a8af-4fab-a0f6-c07b17741829" providerId="ADAL" clId="{4D84AF4F-C544-4022-A67C-7906AD34AF6A}" dt="2024-03-19T15:17:59.780" v="2001" actId="207"/>
          <ac:spMkLst>
            <pc:docMk/>
            <pc:sldMk cId="432457811" sldId="279"/>
            <ac:spMk id="3" creationId="{0724193C-3A5C-9CA4-11A8-4CE4C7248037}"/>
          </ac:spMkLst>
        </pc:spChg>
        <pc:picChg chg="add">
          <ac:chgData name="Niecia Say" userId="d9680668-a8af-4fab-a0f6-c07b17741829" providerId="ADAL" clId="{4D84AF4F-C544-4022-A67C-7906AD34AF6A}" dt="2024-03-18T23:41:09.493" v="1696" actId="26606"/>
          <ac:picMkLst>
            <pc:docMk/>
            <pc:sldMk cId="432457811" sldId="279"/>
            <ac:picMk id="5" creationId="{8E6D306E-45C2-1FAD-6810-BB67C8FC249F}"/>
          </ac:picMkLst>
        </pc:picChg>
      </pc:sldChg>
      <pc:sldChg chg="addSp modSp new mod setBg modAnim setClrOvrMap">
        <pc:chgData name="Niecia Say" userId="d9680668-a8af-4fab-a0f6-c07b17741829" providerId="ADAL" clId="{4D84AF4F-C544-4022-A67C-7906AD34AF6A}" dt="2024-03-20T16:20:58.927" v="2174"/>
        <pc:sldMkLst>
          <pc:docMk/>
          <pc:sldMk cId="1387914653" sldId="282"/>
        </pc:sldMkLst>
        <pc:spChg chg="mod">
          <ac:chgData name="Niecia Say" userId="d9680668-a8af-4fab-a0f6-c07b17741829" providerId="ADAL" clId="{4D84AF4F-C544-4022-A67C-7906AD34AF6A}" dt="2024-03-19T22:23:35.348" v="2109" actId="26606"/>
          <ac:spMkLst>
            <pc:docMk/>
            <pc:sldMk cId="1387914653" sldId="282"/>
            <ac:spMk id="2" creationId="{1B18F88F-D51A-15DE-DE29-98BF7CD1D3F6}"/>
          </ac:spMkLst>
        </pc:spChg>
        <pc:spChg chg="mod">
          <ac:chgData name="Niecia Say" userId="d9680668-a8af-4fab-a0f6-c07b17741829" providerId="ADAL" clId="{4D84AF4F-C544-4022-A67C-7906AD34AF6A}" dt="2024-03-19T22:23:42.586" v="2111" actId="12"/>
          <ac:spMkLst>
            <pc:docMk/>
            <pc:sldMk cId="1387914653" sldId="282"/>
            <ac:spMk id="3" creationId="{B4A3687C-EEE4-7227-5EAD-70A6E5E454BB}"/>
          </ac:spMkLst>
        </pc:spChg>
        <pc:picChg chg="add">
          <ac:chgData name="Niecia Say" userId="d9680668-a8af-4fab-a0f6-c07b17741829" providerId="ADAL" clId="{4D84AF4F-C544-4022-A67C-7906AD34AF6A}" dt="2024-03-19T22:23:35.348" v="2109" actId="26606"/>
          <ac:picMkLst>
            <pc:docMk/>
            <pc:sldMk cId="1387914653" sldId="282"/>
            <ac:picMk id="5" creationId="{54169451-7986-0B40-C260-92C920BBF860}"/>
          </ac:picMkLst>
        </pc:picChg>
      </pc:sldChg>
      <pc:sldChg chg="addSp modSp new mod setBg modAnim setClrOvrMap">
        <pc:chgData name="Niecia Say" userId="d9680668-a8af-4fab-a0f6-c07b17741829" providerId="ADAL" clId="{4D84AF4F-C544-4022-A67C-7906AD34AF6A}" dt="2024-03-20T16:20:53.175" v="2173"/>
        <pc:sldMkLst>
          <pc:docMk/>
          <pc:sldMk cId="2670190799" sldId="283"/>
        </pc:sldMkLst>
        <pc:spChg chg="mod">
          <ac:chgData name="Niecia Say" userId="d9680668-a8af-4fab-a0f6-c07b17741829" providerId="ADAL" clId="{4D84AF4F-C544-4022-A67C-7906AD34AF6A}" dt="2024-03-19T22:22:56.477" v="2106" actId="26606"/>
          <ac:spMkLst>
            <pc:docMk/>
            <pc:sldMk cId="2670190799" sldId="283"/>
            <ac:spMk id="2" creationId="{2685752A-EAEF-51DA-1F08-910FBA27B952}"/>
          </ac:spMkLst>
        </pc:spChg>
        <pc:spChg chg="mod">
          <ac:chgData name="Niecia Say" userId="d9680668-a8af-4fab-a0f6-c07b17741829" providerId="ADAL" clId="{4D84AF4F-C544-4022-A67C-7906AD34AF6A}" dt="2024-03-19T22:23:24.112" v="2108" actId="12"/>
          <ac:spMkLst>
            <pc:docMk/>
            <pc:sldMk cId="2670190799" sldId="283"/>
            <ac:spMk id="3" creationId="{1CF446D1-D4E7-8755-C562-9C851B16CD6A}"/>
          </ac:spMkLst>
        </pc:spChg>
        <pc:picChg chg="add">
          <ac:chgData name="Niecia Say" userId="d9680668-a8af-4fab-a0f6-c07b17741829" providerId="ADAL" clId="{4D84AF4F-C544-4022-A67C-7906AD34AF6A}" dt="2024-03-19T22:22:56.477" v="2106" actId="26606"/>
          <ac:picMkLst>
            <pc:docMk/>
            <pc:sldMk cId="2670190799" sldId="283"/>
            <ac:picMk id="5" creationId="{353F581B-C21E-4D31-D97A-093B5644F3FA}"/>
          </ac:picMkLst>
        </pc:picChg>
      </pc:sldChg>
      <pc:sldChg chg="addSp modSp new mod setBg addAnim modAnim setClrOvrMap">
        <pc:chgData name="Niecia Say" userId="d9680668-a8af-4fab-a0f6-c07b17741829" providerId="ADAL" clId="{4D84AF4F-C544-4022-A67C-7906AD34AF6A}" dt="2024-03-20T16:20:45.198" v="2172"/>
        <pc:sldMkLst>
          <pc:docMk/>
          <pc:sldMk cId="1834720055" sldId="284"/>
        </pc:sldMkLst>
        <pc:spChg chg="mod">
          <ac:chgData name="Niecia Say" userId="d9680668-a8af-4fab-a0f6-c07b17741829" providerId="ADAL" clId="{4D84AF4F-C544-4022-A67C-7906AD34AF6A}" dt="2024-03-19T22:24:07.615" v="2112" actId="26606"/>
          <ac:spMkLst>
            <pc:docMk/>
            <pc:sldMk cId="1834720055" sldId="284"/>
            <ac:spMk id="2" creationId="{B3DCB0C3-8089-E2F4-6F1F-80C93C3FD757}"/>
          </ac:spMkLst>
        </pc:spChg>
        <pc:spChg chg="mod">
          <ac:chgData name="Niecia Say" userId="d9680668-a8af-4fab-a0f6-c07b17741829" providerId="ADAL" clId="{4D84AF4F-C544-4022-A67C-7906AD34AF6A}" dt="2024-03-20T16:20:29.917" v="2170" actId="12"/>
          <ac:spMkLst>
            <pc:docMk/>
            <pc:sldMk cId="1834720055" sldId="284"/>
            <ac:spMk id="3" creationId="{837E8F86-D569-2CF4-16E7-28BF97E3B359}"/>
          </ac:spMkLst>
        </pc:spChg>
        <pc:picChg chg="add">
          <ac:chgData name="Niecia Say" userId="d9680668-a8af-4fab-a0f6-c07b17741829" providerId="ADAL" clId="{4D84AF4F-C544-4022-A67C-7906AD34AF6A}" dt="2024-03-19T22:24:07.615" v="2112" actId="26606"/>
          <ac:picMkLst>
            <pc:docMk/>
            <pc:sldMk cId="1834720055" sldId="284"/>
            <ac:picMk id="5" creationId="{D67DF178-3496-2B43-5425-0F8F076D1525}"/>
          </ac:picMkLst>
        </pc:picChg>
      </pc:sldChg>
    </pc:docChg>
  </pc:docChgLst>
  <pc:docChgLst>
    <pc:chgData name="Nathaniel Hemans" userId="393f7cbc5ba73909" providerId="LiveId" clId="{33094AB0-355F-4E51-A5D2-A231A0DED1CF}"/>
    <pc:docChg chg="undo custSel modSld">
      <pc:chgData name="Nathaniel Hemans" userId="393f7cbc5ba73909" providerId="LiveId" clId="{33094AB0-355F-4E51-A5D2-A231A0DED1CF}" dt="2024-03-17T20:37:58.259" v="1707" actId="1076"/>
      <pc:docMkLst>
        <pc:docMk/>
      </pc:docMkLst>
      <pc:sldChg chg="modSp mod">
        <pc:chgData name="Nathaniel Hemans" userId="393f7cbc5ba73909" providerId="LiveId" clId="{33094AB0-355F-4E51-A5D2-A231A0DED1CF}" dt="2024-03-17T20:37:58.259" v="1707" actId="1076"/>
        <pc:sldMkLst>
          <pc:docMk/>
          <pc:sldMk cId="0" sldId="256"/>
        </pc:sldMkLst>
        <pc:spChg chg="mod">
          <ac:chgData name="Nathaniel Hemans" userId="393f7cbc5ba73909" providerId="LiveId" clId="{33094AB0-355F-4E51-A5D2-A231A0DED1CF}" dt="2024-03-17T20:37:58.259" v="1707" actId="1076"/>
          <ac:spMkLst>
            <pc:docMk/>
            <pc:sldMk cId="0" sldId="256"/>
            <ac:spMk id="59" creationId="{00000000-0000-0000-0000-000000000000}"/>
          </ac:spMkLst>
        </pc:spChg>
        <pc:spChg chg="mod">
          <ac:chgData name="Nathaniel Hemans" userId="393f7cbc5ba73909" providerId="LiveId" clId="{33094AB0-355F-4E51-A5D2-A231A0DED1CF}" dt="2024-03-17T20:37:45.392" v="1705" actId="1076"/>
          <ac:spMkLst>
            <pc:docMk/>
            <pc:sldMk cId="0" sldId="256"/>
            <ac:spMk id="60" creationId="{00000000-0000-0000-0000-000000000000}"/>
          </ac:spMkLst>
        </pc:spChg>
      </pc:sldChg>
      <pc:sldChg chg="modSp modAnim">
        <pc:chgData name="Nathaniel Hemans" userId="393f7cbc5ba73909" providerId="LiveId" clId="{33094AB0-355F-4E51-A5D2-A231A0DED1CF}" dt="2024-03-16T20:30:54.715" v="16" actId="20577"/>
        <pc:sldMkLst>
          <pc:docMk/>
          <pc:sldMk cId="0" sldId="257"/>
        </pc:sldMkLst>
        <pc:spChg chg="mod">
          <ac:chgData name="Nathaniel Hemans" userId="393f7cbc5ba73909" providerId="LiveId" clId="{33094AB0-355F-4E51-A5D2-A231A0DED1CF}" dt="2024-03-16T20:30:33.964" v="15" actId="20577"/>
          <ac:spMkLst>
            <pc:docMk/>
            <pc:sldMk cId="0" sldId="257"/>
            <ac:spMk id="65" creationId="{00000000-0000-0000-0000-000000000000}"/>
          </ac:spMkLst>
        </pc:spChg>
      </pc:sldChg>
      <pc:sldChg chg="modSp mod">
        <pc:chgData name="Nathaniel Hemans" userId="393f7cbc5ba73909" providerId="LiveId" clId="{33094AB0-355F-4E51-A5D2-A231A0DED1CF}" dt="2024-03-17T20:05:58.560" v="990" actId="20577"/>
        <pc:sldMkLst>
          <pc:docMk/>
          <pc:sldMk cId="0" sldId="259"/>
        </pc:sldMkLst>
        <pc:spChg chg="mod">
          <ac:chgData name="Nathaniel Hemans" userId="393f7cbc5ba73909" providerId="LiveId" clId="{33094AB0-355F-4E51-A5D2-A231A0DED1CF}" dt="2024-03-17T20:05:58.560" v="990" actId="20577"/>
          <ac:spMkLst>
            <pc:docMk/>
            <pc:sldMk cId="0" sldId="259"/>
            <ac:spMk id="78" creationId="{00000000-0000-0000-0000-000000000000}"/>
          </ac:spMkLst>
        </pc:spChg>
      </pc:sldChg>
      <pc:sldChg chg="delSp mod">
        <pc:chgData name="Nathaniel Hemans" userId="393f7cbc5ba73909" providerId="LiveId" clId="{33094AB0-355F-4E51-A5D2-A231A0DED1CF}" dt="2024-03-16T20:31:16.607" v="17" actId="478"/>
        <pc:sldMkLst>
          <pc:docMk/>
          <pc:sldMk cId="0" sldId="260"/>
        </pc:sldMkLst>
        <pc:picChg chg="del">
          <ac:chgData name="Nathaniel Hemans" userId="393f7cbc5ba73909" providerId="LiveId" clId="{33094AB0-355F-4E51-A5D2-A231A0DED1CF}" dt="2024-03-16T20:31:16.607" v="17" actId="478"/>
          <ac:picMkLst>
            <pc:docMk/>
            <pc:sldMk cId="0" sldId="260"/>
            <ac:picMk id="2" creationId="{3EB56B55-47D1-FACC-4C53-950167DA32DA}"/>
          </ac:picMkLst>
        </pc:picChg>
      </pc:sldChg>
      <pc:sldChg chg="modSp mod">
        <pc:chgData name="Nathaniel Hemans" userId="393f7cbc5ba73909" providerId="LiveId" clId="{33094AB0-355F-4E51-A5D2-A231A0DED1CF}" dt="2024-03-17T20:29:47.209" v="1651" actId="20577"/>
        <pc:sldMkLst>
          <pc:docMk/>
          <pc:sldMk cId="1358792098" sldId="266"/>
        </pc:sldMkLst>
        <pc:spChg chg="mod">
          <ac:chgData name="Nathaniel Hemans" userId="393f7cbc5ba73909" providerId="LiveId" clId="{33094AB0-355F-4E51-A5D2-A231A0DED1CF}" dt="2024-03-17T20:29:47.209" v="1651" actId="20577"/>
          <ac:spMkLst>
            <pc:docMk/>
            <pc:sldMk cId="1358792098" sldId="266"/>
            <ac:spMk id="3" creationId="{7083E346-14BE-72A5-0C8B-D1975DE793D5}"/>
          </ac:spMkLst>
        </pc:spChg>
      </pc:sldChg>
      <pc:sldChg chg="addSp delSp modSp mod">
        <pc:chgData name="Nathaniel Hemans" userId="393f7cbc5ba73909" providerId="LiveId" clId="{33094AB0-355F-4E51-A5D2-A231A0DED1CF}" dt="2024-03-17T20:36:34.225" v="1679" actId="478"/>
        <pc:sldMkLst>
          <pc:docMk/>
          <pc:sldMk cId="4111752105" sldId="267"/>
        </pc:sldMkLst>
        <pc:spChg chg="mod">
          <ac:chgData name="Nathaniel Hemans" userId="393f7cbc5ba73909" providerId="LiveId" clId="{33094AB0-355F-4E51-A5D2-A231A0DED1CF}" dt="2024-03-17T20:30:15.384" v="1662" actId="20577"/>
          <ac:spMkLst>
            <pc:docMk/>
            <pc:sldMk cId="4111752105" sldId="267"/>
            <ac:spMk id="2" creationId="{6F3C55C4-2C6F-B18F-9591-80CB14159E94}"/>
          </ac:spMkLst>
        </pc:spChg>
        <pc:spChg chg="mod">
          <ac:chgData name="Nathaniel Hemans" userId="393f7cbc5ba73909" providerId="LiveId" clId="{33094AB0-355F-4E51-A5D2-A231A0DED1CF}" dt="2024-03-17T20:30:39.421" v="1671" actId="20577"/>
          <ac:spMkLst>
            <pc:docMk/>
            <pc:sldMk cId="4111752105" sldId="267"/>
            <ac:spMk id="14" creationId="{5E807308-BC42-2A08-F83A-296D8D6671D0}"/>
          </ac:spMkLst>
        </pc:spChg>
        <pc:spChg chg="add del mod">
          <ac:chgData name="Nathaniel Hemans" userId="393f7cbc5ba73909" providerId="LiveId" clId="{33094AB0-355F-4E51-A5D2-A231A0DED1CF}" dt="2024-03-17T20:34:10.165" v="1676" actId="3626"/>
          <ac:spMkLst>
            <pc:docMk/>
            <pc:sldMk cId="4111752105" sldId="267"/>
            <ac:spMk id="15" creationId="{F7B9BEAB-D40A-BAC3-7621-0CD7CCCE4173}"/>
          </ac:spMkLst>
        </pc:spChg>
        <pc:picChg chg="del">
          <ac:chgData name="Nathaniel Hemans" userId="393f7cbc5ba73909" providerId="LiveId" clId="{33094AB0-355F-4E51-A5D2-A231A0DED1CF}" dt="2024-03-17T20:36:31.541" v="1677" actId="478"/>
          <ac:picMkLst>
            <pc:docMk/>
            <pc:sldMk cId="4111752105" sldId="267"/>
            <ac:picMk id="4" creationId="{CCC5CD68-5D2E-9983-AB5F-446299E32EBB}"/>
          </ac:picMkLst>
        </pc:picChg>
        <pc:picChg chg="del">
          <ac:chgData name="Nathaniel Hemans" userId="393f7cbc5ba73909" providerId="LiveId" clId="{33094AB0-355F-4E51-A5D2-A231A0DED1CF}" dt="2024-03-17T20:36:34.225" v="1679" actId="478"/>
          <ac:picMkLst>
            <pc:docMk/>
            <pc:sldMk cId="4111752105" sldId="267"/>
            <ac:picMk id="11" creationId="{52373AB5-5650-5701-FB3D-8E932C5B824B}"/>
          </ac:picMkLst>
        </pc:picChg>
        <pc:picChg chg="del">
          <ac:chgData name="Nathaniel Hemans" userId="393f7cbc5ba73909" providerId="LiveId" clId="{33094AB0-355F-4E51-A5D2-A231A0DED1CF}" dt="2024-03-17T20:36:32.691" v="1678" actId="478"/>
          <ac:picMkLst>
            <pc:docMk/>
            <pc:sldMk cId="4111752105" sldId="267"/>
            <ac:picMk id="13" creationId="{4CF982FA-BFCD-7B35-B49C-1D9B30A1DAEE}"/>
          </ac:picMkLst>
        </pc:picChg>
      </pc:sldChg>
    </pc:docChg>
  </pc:docChgLst>
  <pc:docChgLst>
    <pc:chgData name="Cobi Miller" userId="S::jmiller51@ggc.edu::1c2c969c-c77e-451d-a772-f3df2d85b41a" providerId="AD" clId="Web-{C386A800-41F5-02C3-FA57-1F675E77C9A9}"/>
    <pc:docChg chg="modSld">
      <pc:chgData name="Cobi Miller" userId="S::jmiller51@ggc.edu::1c2c969c-c77e-451d-a772-f3df2d85b41a" providerId="AD" clId="Web-{C386A800-41F5-02C3-FA57-1F675E77C9A9}" dt="2024-03-19T22:01:08.537" v="240" actId="20577"/>
      <pc:docMkLst>
        <pc:docMk/>
      </pc:docMkLst>
      <pc:sldChg chg="modSp">
        <pc:chgData name="Cobi Miller" userId="S::jmiller51@ggc.edu::1c2c969c-c77e-451d-a772-f3df2d85b41a" providerId="AD" clId="Web-{C386A800-41F5-02C3-FA57-1F675E77C9A9}" dt="2024-03-19T22:00:53.256" v="234" actId="20577"/>
        <pc:sldMkLst>
          <pc:docMk/>
          <pc:sldMk cId="3830966546" sldId="273"/>
        </pc:sldMkLst>
        <pc:spChg chg="mod">
          <ac:chgData name="Cobi Miller" userId="S::jmiller51@ggc.edu::1c2c969c-c77e-451d-a772-f3df2d85b41a" providerId="AD" clId="Web-{C386A800-41F5-02C3-FA57-1F675E77C9A9}" dt="2024-03-19T22:00:53.256" v="234" actId="20577"/>
          <ac:spMkLst>
            <pc:docMk/>
            <pc:sldMk cId="3830966546" sldId="273"/>
            <ac:spMk id="3" creationId="{EBD64FB5-231B-E5F0-C370-B2F6EA13E031}"/>
          </ac:spMkLst>
        </pc:spChg>
      </pc:sldChg>
      <pc:sldChg chg="modSp">
        <pc:chgData name="Cobi Miller" userId="S::jmiller51@ggc.edu::1c2c969c-c77e-451d-a772-f3df2d85b41a" providerId="AD" clId="Web-{C386A800-41F5-02C3-FA57-1F675E77C9A9}" dt="2024-03-19T22:01:08.537" v="240" actId="20577"/>
        <pc:sldMkLst>
          <pc:docMk/>
          <pc:sldMk cId="1685548681" sldId="281"/>
        </pc:sldMkLst>
        <pc:spChg chg="mod">
          <ac:chgData name="Cobi Miller" userId="S::jmiller51@ggc.edu::1c2c969c-c77e-451d-a772-f3df2d85b41a" providerId="AD" clId="Web-{C386A800-41F5-02C3-FA57-1F675E77C9A9}" dt="2024-03-19T22:01:08.537" v="240" actId="20577"/>
          <ac:spMkLst>
            <pc:docMk/>
            <pc:sldMk cId="1685548681" sldId="281"/>
            <ac:spMk id="3" creationId="{06BECA8A-7145-7E74-6246-BAB6CFBA8995}"/>
          </ac:spMkLst>
        </pc:spChg>
      </pc:sldChg>
      <pc:sldChg chg="modSp">
        <pc:chgData name="Cobi Miller" userId="S::jmiller51@ggc.edu::1c2c969c-c77e-451d-a772-f3df2d85b41a" providerId="AD" clId="Web-{C386A800-41F5-02C3-FA57-1F675E77C9A9}" dt="2024-03-19T21:58:47.971" v="114" actId="20577"/>
        <pc:sldMkLst>
          <pc:docMk/>
          <pc:sldMk cId="1387914653" sldId="282"/>
        </pc:sldMkLst>
        <pc:spChg chg="mod">
          <ac:chgData name="Cobi Miller" userId="S::jmiller51@ggc.edu::1c2c969c-c77e-451d-a772-f3df2d85b41a" providerId="AD" clId="Web-{C386A800-41F5-02C3-FA57-1F675E77C9A9}" dt="2024-03-19T21:58:47.971" v="114" actId="20577"/>
          <ac:spMkLst>
            <pc:docMk/>
            <pc:sldMk cId="1387914653" sldId="282"/>
            <ac:spMk id="3" creationId="{B4A3687C-EEE4-7227-5EAD-70A6E5E454BB}"/>
          </ac:spMkLst>
        </pc:spChg>
      </pc:sldChg>
      <pc:sldChg chg="modSp">
        <pc:chgData name="Cobi Miller" userId="S::jmiller51@ggc.edu::1c2c969c-c77e-451d-a772-f3df2d85b41a" providerId="AD" clId="Web-{C386A800-41F5-02C3-FA57-1F675E77C9A9}" dt="2024-03-19T22:00:02.145" v="213" actId="20577"/>
        <pc:sldMkLst>
          <pc:docMk/>
          <pc:sldMk cId="2670190799" sldId="283"/>
        </pc:sldMkLst>
        <pc:spChg chg="mod">
          <ac:chgData name="Cobi Miller" userId="S::jmiller51@ggc.edu::1c2c969c-c77e-451d-a772-f3df2d85b41a" providerId="AD" clId="Web-{C386A800-41F5-02C3-FA57-1F675E77C9A9}" dt="2024-03-19T22:00:02.145" v="213" actId="20577"/>
          <ac:spMkLst>
            <pc:docMk/>
            <pc:sldMk cId="2670190799" sldId="283"/>
            <ac:spMk id="3" creationId="{1CF446D1-D4E7-8755-C562-9C851B16CD6A}"/>
          </ac:spMkLst>
        </pc:spChg>
      </pc:sldChg>
    </pc:docChg>
  </pc:docChgLst>
  <pc:docChgLst>
    <pc:chgData name="Nathaniel Hemans" userId="S::nhemans@ggc.edu::3ab41882-0f32-46c5-9797-592afcd7ddaf" providerId="AD" clId="Web-{626830C1-6444-F173-4B0E-DCCF0C1FC367}"/>
    <pc:docChg chg="addSld delSld modSld sldOrd">
      <pc:chgData name="Nathaniel Hemans" userId="S::nhemans@ggc.edu::3ab41882-0f32-46c5-9797-592afcd7ddaf" providerId="AD" clId="Web-{626830C1-6444-F173-4B0E-DCCF0C1FC367}" dt="2024-03-20T03:03:27.864" v="1113"/>
      <pc:docMkLst>
        <pc:docMk/>
      </pc:docMkLst>
      <pc:sldChg chg="del">
        <pc:chgData name="Nathaniel Hemans" userId="S::nhemans@ggc.edu::3ab41882-0f32-46c5-9797-592afcd7ddaf" providerId="AD" clId="Web-{626830C1-6444-F173-4B0E-DCCF0C1FC367}" dt="2024-03-19T22:45:25.589" v="0"/>
        <pc:sldMkLst>
          <pc:docMk/>
          <pc:sldMk cId="0" sldId="260"/>
        </pc:sldMkLst>
      </pc:sldChg>
      <pc:sldChg chg="ord">
        <pc:chgData name="Nathaniel Hemans" userId="S::nhemans@ggc.edu::3ab41882-0f32-46c5-9797-592afcd7ddaf" providerId="AD" clId="Web-{626830C1-6444-F173-4B0E-DCCF0C1FC367}" dt="2024-03-19T23:09:07.394" v="414"/>
        <pc:sldMkLst>
          <pc:docMk/>
          <pc:sldMk cId="0" sldId="261"/>
        </pc:sldMkLst>
      </pc:sldChg>
      <pc:sldChg chg="addSp delSp modSp">
        <pc:chgData name="Nathaniel Hemans" userId="S::nhemans@ggc.edu::3ab41882-0f32-46c5-9797-592afcd7ddaf" providerId="AD" clId="Web-{626830C1-6444-F173-4B0E-DCCF0C1FC367}" dt="2024-03-20T02:51:43.044" v="738" actId="20577"/>
        <pc:sldMkLst>
          <pc:docMk/>
          <pc:sldMk cId="4111752105" sldId="267"/>
        </pc:sldMkLst>
        <pc:spChg chg="mod">
          <ac:chgData name="Nathaniel Hemans" userId="S::nhemans@ggc.edu::3ab41882-0f32-46c5-9797-592afcd7ddaf" providerId="AD" clId="Web-{626830C1-6444-F173-4B0E-DCCF0C1FC367}" dt="2024-03-20T02:51:43.044" v="738" actId="20577"/>
          <ac:spMkLst>
            <pc:docMk/>
            <pc:sldMk cId="4111752105" sldId="267"/>
            <ac:spMk id="3" creationId="{80EAD680-D49A-EA99-05ED-4DE7857C5C76}"/>
          </ac:spMkLst>
        </pc:spChg>
        <pc:spChg chg="mod">
          <ac:chgData name="Nathaniel Hemans" userId="S::nhemans@ggc.edu::3ab41882-0f32-46c5-9797-592afcd7ddaf" providerId="AD" clId="Web-{626830C1-6444-F173-4B0E-DCCF0C1FC367}" dt="2024-03-20T02:23:54.364" v="450" actId="1076"/>
          <ac:spMkLst>
            <pc:docMk/>
            <pc:sldMk cId="4111752105" sldId="267"/>
            <ac:spMk id="14" creationId="{5E807308-BC42-2A08-F83A-296D8D6671D0}"/>
          </ac:spMkLst>
        </pc:spChg>
        <pc:spChg chg="mod">
          <ac:chgData name="Nathaniel Hemans" userId="S::nhemans@ggc.edu::3ab41882-0f32-46c5-9797-592afcd7ddaf" providerId="AD" clId="Web-{626830C1-6444-F173-4B0E-DCCF0C1FC367}" dt="2024-03-20T02:23:54.364" v="451" actId="1076"/>
          <ac:spMkLst>
            <pc:docMk/>
            <pc:sldMk cId="4111752105" sldId="267"/>
            <ac:spMk id="15" creationId="{F7B9BEAB-D40A-BAC3-7621-0CD7CCCE4173}"/>
          </ac:spMkLst>
        </pc:spChg>
        <pc:picChg chg="add mod">
          <ac:chgData name="Nathaniel Hemans" userId="S::nhemans@ggc.edu::3ab41882-0f32-46c5-9797-592afcd7ddaf" providerId="AD" clId="Web-{626830C1-6444-F173-4B0E-DCCF0C1FC367}" dt="2024-03-20T02:04:01.095" v="429" actId="1076"/>
          <ac:picMkLst>
            <pc:docMk/>
            <pc:sldMk cId="4111752105" sldId="267"/>
            <ac:picMk id="4" creationId="{065F3432-28F3-30DC-0CFD-CDB1231CF8FD}"/>
          </ac:picMkLst>
        </pc:picChg>
        <pc:picChg chg="add mod">
          <ac:chgData name="Nathaniel Hemans" userId="S::nhemans@ggc.edu::3ab41882-0f32-46c5-9797-592afcd7ddaf" providerId="AD" clId="Web-{626830C1-6444-F173-4B0E-DCCF0C1FC367}" dt="2024-03-20T02:03:57.657" v="428" actId="1076"/>
          <ac:picMkLst>
            <pc:docMk/>
            <pc:sldMk cId="4111752105" sldId="267"/>
            <ac:picMk id="5" creationId="{5DDA99EA-88C0-7C1E-5322-E9E86376E3DA}"/>
          </ac:picMkLst>
        </pc:picChg>
        <pc:picChg chg="add del mod">
          <ac:chgData name="Nathaniel Hemans" userId="S::nhemans@ggc.edu::3ab41882-0f32-46c5-9797-592afcd7ddaf" providerId="AD" clId="Web-{626830C1-6444-F173-4B0E-DCCF0C1FC367}" dt="2024-03-20T02:02:34.106" v="426"/>
          <ac:picMkLst>
            <pc:docMk/>
            <pc:sldMk cId="4111752105" sldId="267"/>
            <ac:picMk id="6" creationId="{B956F956-1AA2-8105-F412-DCE90B129E74}"/>
          </ac:picMkLst>
        </pc:picChg>
      </pc:sldChg>
      <pc:sldChg chg="modSp">
        <pc:chgData name="Nathaniel Hemans" userId="S::nhemans@ggc.edu::3ab41882-0f32-46c5-9797-592afcd7ddaf" providerId="AD" clId="Web-{626830C1-6444-F173-4B0E-DCCF0C1FC367}" dt="2024-03-19T23:00:42.722" v="341" actId="20577"/>
        <pc:sldMkLst>
          <pc:docMk/>
          <pc:sldMk cId="1387914653" sldId="282"/>
        </pc:sldMkLst>
        <pc:spChg chg="mod">
          <ac:chgData name="Nathaniel Hemans" userId="S::nhemans@ggc.edu::3ab41882-0f32-46c5-9797-592afcd7ddaf" providerId="AD" clId="Web-{626830C1-6444-F173-4B0E-DCCF0C1FC367}" dt="2024-03-19T23:00:42.722" v="341" actId="20577"/>
          <ac:spMkLst>
            <pc:docMk/>
            <pc:sldMk cId="1387914653" sldId="282"/>
            <ac:spMk id="3" creationId="{B4A3687C-EEE4-7227-5EAD-70A6E5E454BB}"/>
          </ac:spMkLst>
        </pc:spChg>
      </pc:sldChg>
      <pc:sldChg chg="modSp">
        <pc:chgData name="Nathaniel Hemans" userId="S::nhemans@ggc.edu::3ab41882-0f32-46c5-9797-592afcd7ddaf" providerId="AD" clId="Web-{626830C1-6444-F173-4B0E-DCCF0C1FC367}" dt="2024-03-19T23:06:21.436" v="390" actId="20577"/>
        <pc:sldMkLst>
          <pc:docMk/>
          <pc:sldMk cId="2670190799" sldId="283"/>
        </pc:sldMkLst>
        <pc:spChg chg="mod">
          <ac:chgData name="Nathaniel Hemans" userId="S::nhemans@ggc.edu::3ab41882-0f32-46c5-9797-592afcd7ddaf" providerId="AD" clId="Web-{626830C1-6444-F173-4B0E-DCCF0C1FC367}" dt="2024-03-19T23:06:21.436" v="390" actId="20577"/>
          <ac:spMkLst>
            <pc:docMk/>
            <pc:sldMk cId="2670190799" sldId="283"/>
            <ac:spMk id="3" creationId="{1CF446D1-D4E7-8755-C562-9C851B16CD6A}"/>
          </ac:spMkLst>
        </pc:spChg>
      </pc:sldChg>
      <pc:sldChg chg="modSp">
        <pc:chgData name="Nathaniel Hemans" userId="S::nhemans@ggc.edu::3ab41882-0f32-46c5-9797-592afcd7ddaf" providerId="AD" clId="Web-{626830C1-6444-F173-4B0E-DCCF0C1FC367}" dt="2024-03-19T23:07:58.626" v="413" actId="20577"/>
        <pc:sldMkLst>
          <pc:docMk/>
          <pc:sldMk cId="1834720055" sldId="284"/>
        </pc:sldMkLst>
        <pc:spChg chg="mod">
          <ac:chgData name="Nathaniel Hemans" userId="S::nhemans@ggc.edu::3ab41882-0f32-46c5-9797-592afcd7ddaf" providerId="AD" clId="Web-{626830C1-6444-F173-4B0E-DCCF0C1FC367}" dt="2024-03-19T23:07:58.626" v="413" actId="20577"/>
          <ac:spMkLst>
            <pc:docMk/>
            <pc:sldMk cId="1834720055" sldId="284"/>
            <ac:spMk id="3" creationId="{837E8F86-D569-2CF4-16E7-28BF97E3B359}"/>
          </ac:spMkLst>
        </pc:spChg>
      </pc:sldChg>
      <pc:sldChg chg="new del">
        <pc:chgData name="Nathaniel Hemans" userId="S::nhemans@ggc.edu::3ab41882-0f32-46c5-9797-592afcd7ddaf" providerId="AD" clId="Web-{626830C1-6444-F173-4B0E-DCCF0C1FC367}" dt="2024-03-20T03:03:27.864" v="1113"/>
        <pc:sldMkLst>
          <pc:docMk/>
          <pc:sldMk cId="1613028205" sldId="285"/>
        </pc:sldMkLst>
      </pc:sldChg>
      <pc:sldChg chg="addSp delSp modSp new mod setBg">
        <pc:chgData name="Nathaniel Hemans" userId="S::nhemans@ggc.edu::3ab41882-0f32-46c5-9797-592afcd7ddaf" providerId="AD" clId="Web-{626830C1-6444-F173-4B0E-DCCF0C1FC367}" dt="2024-03-20T03:03:20.863" v="1112" actId="20577"/>
        <pc:sldMkLst>
          <pc:docMk/>
          <pc:sldMk cId="2362977822" sldId="286"/>
        </pc:sldMkLst>
        <pc:spChg chg="del mod">
          <ac:chgData name="Nathaniel Hemans" userId="S::nhemans@ggc.edu::3ab41882-0f32-46c5-9797-592afcd7ddaf" providerId="AD" clId="Web-{626830C1-6444-F173-4B0E-DCCF0C1FC367}" dt="2024-03-20T03:00:14.041" v="923"/>
          <ac:spMkLst>
            <pc:docMk/>
            <pc:sldMk cId="2362977822" sldId="286"/>
            <ac:spMk id="2" creationId="{CD9D67B3-B585-A2B9-A12C-1F357EDB7AB4}"/>
          </ac:spMkLst>
        </pc:spChg>
        <pc:spChg chg="del mod">
          <ac:chgData name="Nathaniel Hemans" userId="S::nhemans@ggc.edu::3ab41882-0f32-46c5-9797-592afcd7ddaf" providerId="AD" clId="Web-{626830C1-6444-F173-4B0E-DCCF0C1FC367}" dt="2024-03-20T02:04:55.519" v="433"/>
          <ac:spMkLst>
            <pc:docMk/>
            <pc:sldMk cId="2362977822" sldId="286"/>
            <ac:spMk id="3" creationId="{3477051E-3BB5-80C1-94FC-710BDABD0AD2}"/>
          </ac:spMkLst>
        </pc:spChg>
        <pc:spChg chg="add del mod">
          <ac:chgData name="Nathaniel Hemans" userId="S::nhemans@ggc.edu::3ab41882-0f32-46c5-9797-592afcd7ddaf" providerId="AD" clId="Web-{626830C1-6444-F173-4B0E-DCCF0C1FC367}" dt="2024-03-20T03:00:48.621" v="931"/>
          <ac:spMkLst>
            <pc:docMk/>
            <pc:sldMk cId="2362977822" sldId="286"/>
            <ac:spMk id="7" creationId="{B8A38486-967B-B929-DB2E-D437D1959A21}"/>
          </ac:spMkLst>
        </pc:spChg>
        <pc:spChg chg="add del">
          <ac:chgData name="Nathaniel Hemans" userId="S::nhemans@ggc.edu::3ab41882-0f32-46c5-9797-592afcd7ddaf" providerId="AD" clId="Web-{626830C1-6444-F173-4B0E-DCCF0C1FC367}" dt="2024-03-20T02:19:58.415" v="449"/>
          <ac:spMkLst>
            <pc:docMk/>
            <pc:sldMk cId="2362977822" sldId="286"/>
            <ac:spMk id="8" creationId="{B1CCD5EF-766D-43B9-A25D-19122E5FB181}"/>
          </ac:spMkLst>
        </pc:spChg>
        <pc:spChg chg="add mod">
          <ac:chgData name="Nathaniel Hemans" userId="S::nhemans@ggc.edu::3ab41882-0f32-46c5-9797-592afcd7ddaf" providerId="AD" clId="Web-{626830C1-6444-F173-4B0E-DCCF0C1FC367}" dt="2024-03-20T03:03:20.863" v="1112" actId="20577"/>
          <ac:spMkLst>
            <pc:docMk/>
            <pc:sldMk cId="2362977822" sldId="286"/>
            <ac:spMk id="9" creationId="{F105ACAB-3AFA-E635-86AD-B9BA3AA77876}"/>
          </ac:spMkLst>
        </pc:spChg>
        <pc:spChg chg="add del">
          <ac:chgData name="Nathaniel Hemans" userId="S::nhemans@ggc.edu::3ab41882-0f32-46c5-9797-592afcd7ddaf" providerId="AD" clId="Web-{626830C1-6444-F173-4B0E-DCCF0C1FC367}" dt="2024-03-20T02:19:58.415" v="449"/>
          <ac:spMkLst>
            <pc:docMk/>
            <pc:sldMk cId="2362977822" sldId="286"/>
            <ac:spMk id="10" creationId="{FD9699C9-77F1-4E33-A750-CB78C7EA29E6}"/>
          </ac:spMkLst>
        </pc:spChg>
        <pc:spChg chg="add del">
          <ac:chgData name="Nathaniel Hemans" userId="S::nhemans@ggc.edu::3ab41882-0f32-46c5-9797-592afcd7ddaf" providerId="AD" clId="Web-{626830C1-6444-F173-4B0E-DCCF0C1FC367}" dt="2024-03-20T02:19:38.492" v="438"/>
          <ac:spMkLst>
            <pc:docMk/>
            <pc:sldMk cId="2362977822" sldId="286"/>
            <ac:spMk id="15" creationId="{4C28D9D5-F89A-4912-B9B4-BDE8FB062FCB}"/>
          </ac:spMkLst>
        </pc:spChg>
        <pc:spChg chg="add del">
          <ac:chgData name="Nathaniel Hemans" userId="S::nhemans@ggc.edu::3ab41882-0f32-46c5-9797-592afcd7ddaf" providerId="AD" clId="Web-{626830C1-6444-F173-4B0E-DCCF0C1FC367}" dt="2024-03-20T02:19:40.570" v="440"/>
          <ac:spMkLst>
            <pc:docMk/>
            <pc:sldMk cId="2362977822" sldId="286"/>
            <ac:spMk id="17" creationId="{04509A92-744E-47D2-AE81-0058C56CD8B7}"/>
          </ac:spMkLst>
        </pc:spChg>
        <pc:spChg chg="add del">
          <ac:chgData name="Nathaniel Hemans" userId="S::nhemans@ggc.edu::3ab41882-0f32-46c5-9797-592afcd7ddaf" providerId="AD" clId="Web-{626830C1-6444-F173-4B0E-DCCF0C1FC367}" dt="2024-03-20T02:19:40.570" v="440"/>
          <ac:spMkLst>
            <pc:docMk/>
            <pc:sldMk cId="2362977822" sldId="286"/>
            <ac:spMk id="18" creationId="{34A0E507-3023-4C48-A0F0-A2EDF486136A}"/>
          </ac:spMkLst>
        </pc:spChg>
        <pc:spChg chg="add del">
          <ac:chgData name="Nathaniel Hemans" userId="S::nhemans@ggc.edu::3ab41882-0f32-46c5-9797-592afcd7ddaf" providerId="AD" clId="Web-{626830C1-6444-F173-4B0E-DCCF0C1FC367}" dt="2024-03-20T02:19:40.570" v="440"/>
          <ac:spMkLst>
            <pc:docMk/>
            <pc:sldMk cId="2362977822" sldId="286"/>
            <ac:spMk id="19" creationId="{AD9FA0A7-C80D-45DE-A355-3DEE70D41DAE}"/>
          </ac:spMkLst>
        </pc:spChg>
        <pc:spChg chg="add del">
          <ac:chgData name="Nathaniel Hemans" userId="S::nhemans@ggc.edu::3ab41882-0f32-46c5-9797-592afcd7ddaf" providerId="AD" clId="Web-{626830C1-6444-F173-4B0E-DCCF0C1FC367}" dt="2024-03-20T02:19:40.570" v="440"/>
          <ac:spMkLst>
            <pc:docMk/>
            <pc:sldMk cId="2362977822" sldId="286"/>
            <ac:spMk id="21" creationId="{129D4393-874C-4549-9303-5F1A6F059812}"/>
          </ac:spMkLst>
        </pc:spChg>
        <pc:spChg chg="add del">
          <ac:chgData name="Nathaniel Hemans" userId="S::nhemans@ggc.edu::3ab41882-0f32-46c5-9797-592afcd7ddaf" providerId="AD" clId="Web-{626830C1-6444-F173-4B0E-DCCF0C1FC367}" dt="2024-03-20T02:19:40.570" v="440"/>
          <ac:spMkLst>
            <pc:docMk/>
            <pc:sldMk cId="2362977822" sldId="286"/>
            <ac:spMk id="23" creationId="{629B6969-FC66-4946-89DD-1332ACCF812D}"/>
          </ac:spMkLst>
        </pc:spChg>
        <pc:spChg chg="add del">
          <ac:chgData name="Nathaniel Hemans" userId="S::nhemans@ggc.edu::3ab41882-0f32-46c5-9797-592afcd7ddaf" providerId="AD" clId="Web-{626830C1-6444-F173-4B0E-DCCF0C1FC367}" dt="2024-03-20T02:19:45.305" v="442"/>
          <ac:spMkLst>
            <pc:docMk/>
            <pc:sldMk cId="2362977822" sldId="286"/>
            <ac:spMk id="25" creationId="{4C28D9D5-F89A-4912-B9B4-BDE8FB062FCB}"/>
          </ac:spMkLst>
        </pc:spChg>
        <pc:spChg chg="add del">
          <ac:chgData name="Nathaniel Hemans" userId="S::nhemans@ggc.edu::3ab41882-0f32-46c5-9797-592afcd7ddaf" providerId="AD" clId="Web-{626830C1-6444-F173-4B0E-DCCF0C1FC367}" dt="2024-03-20T02:19:54.555" v="444"/>
          <ac:spMkLst>
            <pc:docMk/>
            <pc:sldMk cId="2362977822" sldId="286"/>
            <ac:spMk id="27" creationId="{34A0E507-3023-4C48-A0F0-A2EDF486136A}"/>
          </ac:spMkLst>
        </pc:spChg>
        <pc:spChg chg="add del">
          <ac:chgData name="Nathaniel Hemans" userId="S::nhemans@ggc.edu::3ab41882-0f32-46c5-9797-592afcd7ddaf" providerId="AD" clId="Web-{626830C1-6444-F173-4B0E-DCCF0C1FC367}" dt="2024-03-20T02:19:54.555" v="444"/>
          <ac:spMkLst>
            <pc:docMk/>
            <pc:sldMk cId="2362977822" sldId="286"/>
            <ac:spMk id="28" creationId="{5EB4F058-64DE-4F05-9E5E-23FBEEECE7AD}"/>
          </ac:spMkLst>
        </pc:spChg>
        <pc:spChg chg="add del">
          <ac:chgData name="Nathaniel Hemans" userId="S::nhemans@ggc.edu::3ab41882-0f32-46c5-9797-592afcd7ddaf" providerId="AD" clId="Web-{626830C1-6444-F173-4B0E-DCCF0C1FC367}" dt="2024-03-20T02:19:55.930" v="446"/>
          <ac:spMkLst>
            <pc:docMk/>
            <pc:sldMk cId="2362977822" sldId="286"/>
            <ac:spMk id="30" creationId="{4C28D9D5-F89A-4912-B9B4-BDE8FB062FCB}"/>
          </ac:spMkLst>
        </pc:spChg>
        <pc:spChg chg="add del">
          <ac:chgData name="Nathaniel Hemans" userId="S::nhemans@ggc.edu::3ab41882-0f32-46c5-9797-592afcd7ddaf" providerId="AD" clId="Web-{626830C1-6444-F173-4B0E-DCCF0C1FC367}" dt="2024-03-20T02:19:55.930" v="446"/>
          <ac:spMkLst>
            <pc:docMk/>
            <pc:sldMk cId="2362977822" sldId="286"/>
            <ac:spMk id="31" creationId="{211494CC-1A94-4026-AF46-69A6970C999A}"/>
          </ac:spMkLst>
        </pc:spChg>
        <pc:spChg chg="add del">
          <ac:chgData name="Nathaniel Hemans" userId="S::nhemans@ggc.edu::3ab41882-0f32-46c5-9797-592afcd7ddaf" providerId="AD" clId="Web-{626830C1-6444-F173-4B0E-DCCF0C1FC367}" dt="2024-03-20T02:19:55.930" v="446"/>
          <ac:spMkLst>
            <pc:docMk/>
            <pc:sldMk cId="2362977822" sldId="286"/>
            <ac:spMk id="32" creationId="{6EFFC3A0-4B6D-4F1E-B137-12E1F8237BC8}"/>
          </ac:spMkLst>
        </pc:spChg>
        <pc:spChg chg="add del">
          <ac:chgData name="Nathaniel Hemans" userId="S::nhemans@ggc.edu::3ab41882-0f32-46c5-9797-592afcd7ddaf" providerId="AD" clId="Web-{626830C1-6444-F173-4B0E-DCCF0C1FC367}" dt="2024-03-20T02:19:55.930" v="446"/>
          <ac:spMkLst>
            <pc:docMk/>
            <pc:sldMk cId="2362977822" sldId="286"/>
            <ac:spMk id="33" creationId="{346306DD-38E3-4015-8E7A-63288DD8859E}"/>
          </ac:spMkLst>
        </pc:spChg>
        <pc:spChg chg="add del">
          <ac:chgData name="Nathaniel Hemans" userId="S::nhemans@ggc.edu::3ab41882-0f32-46c5-9797-592afcd7ddaf" providerId="AD" clId="Web-{626830C1-6444-F173-4B0E-DCCF0C1FC367}" dt="2024-03-20T02:19:58.415" v="448"/>
          <ac:spMkLst>
            <pc:docMk/>
            <pc:sldMk cId="2362977822" sldId="286"/>
            <ac:spMk id="35" creationId="{34A0E507-3023-4C48-A0F0-A2EDF486136A}"/>
          </ac:spMkLst>
        </pc:spChg>
        <pc:spChg chg="add del">
          <ac:chgData name="Nathaniel Hemans" userId="S::nhemans@ggc.edu::3ab41882-0f32-46c5-9797-592afcd7ddaf" providerId="AD" clId="Web-{626830C1-6444-F173-4B0E-DCCF0C1FC367}" dt="2024-03-20T02:19:58.415" v="448"/>
          <ac:spMkLst>
            <pc:docMk/>
            <pc:sldMk cId="2362977822" sldId="286"/>
            <ac:spMk id="36" creationId="{295C1B40-4356-460A-B250-94696E6A772C}"/>
          </ac:spMkLst>
        </pc:spChg>
        <pc:spChg chg="add">
          <ac:chgData name="Nathaniel Hemans" userId="S::nhemans@ggc.edu::3ab41882-0f32-46c5-9797-592afcd7ddaf" providerId="AD" clId="Web-{626830C1-6444-F173-4B0E-DCCF0C1FC367}" dt="2024-03-20T02:19:58.415" v="449"/>
          <ac:spMkLst>
            <pc:docMk/>
            <pc:sldMk cId="2362977822" sldId="286"/>
            <ac:spMk id="38" creationId="{34A0E507-3023-4C48-A0F0-A2EDF486136A}"/>
          </ac:spMkLst>
        </pc:spChg>
        <pc:spChg chg="add">
          <ac:chgData name="Nathaniel Hemans" userId="S::nhemans@ggc.edu::3ab41882-0f32-46c5-9797-592afcd7ddaf" providerId="AD" clId="Web-{626830C1-6444-F173-4B0E-DCCF0C1FC367}" dt="2024-03-20T02:19:58.415" v="449"/>
          <ac:spMkLst>
            <pc:docMk/>
            <pc:sldMk cId="2362977822" sldId="286"/>
            <ac:spMk id="39" creationId="{C686DCD1-0339-4C0C-B22E-87C2EF02002F}"/>
          </ac:spMkLst>
        </pc:spChg>
        <pc:picChg chg="add mod ord">
          <ac:chgData name="Nathaniel Hemans" userId="S::nhemans@ggc.edu::3ab41882-0f32-46c5-9797-592afcd7ddaf" providerId="AD" clId="Web-{626830C1-6444-F173-4B0E-DCCF0C1FC367}" dt="2024-03-20T02:24:50.383" v="454" actId="14100"/>
          <ac:picMkLst>
            <pc:docMk/>
            <pc:sldMk cId="2362977822" sldId="286"/>
            <ac:picMk id="4" creationId="{DE5773EB-5813-CCA2-9308-B65A2DEB7D32}"/>
          </ac:picMkLst>
        </pc:picChg>
        <pc:picChg chg="add mod">
          <ac:chgData name="Nathaniel Hemans" userId="S::nhemans@ggc.edu::3ab41882-0f32-46c5-9797-592afcd7ddaf" providerId="AD" clId="Web-{626830C1-6444-F173-4B0E-DCCF0C1FC367}" dt="2024-03-20T02:24:59.087" v="456" actId="14100"/>
          <ac:picMkLst>
            <pc:docMk/>
            <pc:sldMk cId="2362977822" sldId="286"/>
            <ac:picMk id="5" creationId="{A66E3C4C-9F64-F7DC-EA6C-0F66F8637FD1}"/>
          </ac:picMkLst>
        </pc:picChg>
      </pc:sldChg>
    </pc:docChg>
  </pc:docChgLst>
  <pc:docChgLst>
    <pc:chgData name="Cobi Miller" userId="S::jmiller51@ggc.edu::1c2c969c-c77e-451d-a772-f3df2d85b41a" providerId="AD" clId="Web-{82FA58AE-49BD-EA9F-CF42-F19CC6E3F5BB}"/>
    <pc:docChg chg="modSld">
      <pc:chgData name="Cobi Miller" userId="S::jmiller51@ggc.edu::1c2c969c-c77e-451d-a772-f3df2d85b41a" providerId="AD" clId="Web-{82FA58AE-49BD-EA9F-CF42-F19CC6E3F5BB}" dt="2024-03-19T22:57:32.575" v="226" actId="20577"/>
      <pc:docMkLst>
        <pc:docMk/>
      </pc:docMkLst>
      <pc:sldChg chg="modSp">
        <pc:chgData name="Cobi Miller" userId="S::jmiller51@ggc.edu::1c2c969c-c77e-451d-a772-f3df2d85b41a" providerId="AD" clId="Web-{82FA58AE-49BD-EA9F-CF42-F19CC6E3F5BB}" dt="2024-03-19T22:37:36.872" v="31" actId="20577"/>
        <pc:sldMkLst>
          <pc:docMk/>
          <pc:sldMk cId="1375420932" sldId="265"/>
        </pc:sldMkLst>
        <pc:spChg chg="mod">
          <ac:chgData name="Cobi Miller" userId="S::jmiller51@ggc.edu::1c2c969c-c77e-451d-a772-f3df2d85b41a" providerId="AD" clId="Web-{82FA58AE-49BD-EA9F-CF42-F19CC6E3F5BB}" dt="2024-03-19T22:37:36.872" v="31" actId="20577"/>
          <ac:spMkLst>
            <pc:docMk/>
            <pc:sldMk cId="1375420932" sldId="265"/>
            <ac:spMk id="2" creationId="{9757995E-D7F3-A75D-1134-C8D142CBC3FC}"/>
          </ac:spMkLst>
        </pc:spChg>
      </pc:sldChg>
      <pc:sldChg chg="modSp">
        <pc:chgData name="Cobi Miller" userId="S::jmiller51@ggc.edu::1c2c969c-c77e-451d-a772-f3df2d85b41a" providerId="AD" clId="Web-{82FA58AE-49BD-EA9F-CF42-F19CC6E3F5BB}" dt="2024-03-19T22:36:49.290" v="21" actId="20577"/>
        <pc:sldMkLst>
          <pc:docMk/>
          <pc:sldMk cId="1358792098" sldId="266"/>
        </pc:sldMkLst>
        <pc:spChg chg="mod">
          <ac:chgData name="Cobi Miller" userId="S::jmiller51@ggc.edu::1c2c969c-c77e-451d-a772-f3df2d85b41a" providerId="AD" clId="Web-{82FA58AE-49BD-EA9F-CF42-F19CC6E3F5BB}" dt="2024-03-19T22:36:49.290" v="21" actId="20577"/>
          <ac:spMkLst>
            <pc:docMk/>
            <pc:sldMk cId="1358792098" sldId="266"/>
            <ac:spMk id="3" creationId="{7083E346-14BE-72A5-0C8B-D1975DE793D5}"/>
          </ac:spMkLst>
        </pc:spChg>
      </pc:sldChg>
      <pc:sldChg chg="modSp">
        <pc:chgData name="Cobi Miller" userId="S::jmiller51@ggc.edu::1c2c969c-c77e-451d-a772-f3df2d85b41a" providerId="AD" clId="Web-{82FA58AE-49BD-EA9F-CF42-F19CC6E3F5BB}" dt="2024-03-19T22:37:50.592" v="35" actId="20577"/>
        <pc:sldMkLst>
          <pc:docMk/>
          <pc:sldMk cId="1685548681" sldId="281"/>
        </pc:sldMkLst>
        <pc:spChg chg="mod">
          <ac:chgData name="Cobi Miller" userId="S::jmiller51@ggc.edu::1c2c969c-c77e-451d-a772-f3df2d85b41a" providerId="AD" clId="Web-{82FA58AE-49BD-EA9F-CF42-F19CC6E3F5BB}" dt="2024-03-19T22:37:50.592" v="35" actId="20577"/>
          <ac:spMkLst>
            <pc:docMk/>
            <pc:sldMk cId="1685548681" sldId="281"/>
            <ac:spMk id="3" creationId="{06BECA8A-7145-7E74-6246-BAB6CFBA8995}"/>
          </ac:spMkLst>
        </pc:spChg>
      </pc:sldChg>
      <pc:sldChg chg="modSp">
        <pc:chgData name="Cobi Miller" userId="S::jmiller51@ggc.edu::1c2c969c-c77e-451d-a772-f3df2d85b41a" providerId="AD" clId="Web-{82FA58AE-49BD-EA9F-CF42-F19CC6E3F5BB}" dt="2024-03-19T22:57:32.575" v="226" actId="20577"/>
        <pc:sldMkLst>
          <pc:docMk/>
          <pc:sldMk cId="1834720055" sldId="284"/>
        </pc:sldMkLst>
        <pc:spChg chg="mod">
          <ac:chgData name="Cobi Miller" userId="S::jmiller51@ggc.edu::1c2c969c-c77e-451d-a772-f3df2d85b41a" providerId="AD" clId="Web-{82FA58AE-49BD-EA9F-CF42-F19CC6E3F5BB}" dt="2024-03-19T22:57:32.575" v="226" actId="20577"/>
          <ac:spMkLst>
            <pc:docMk/>
            <pc:sldMk cId="1834720055" sldId="284"/>
            <ac:spMk id="3" creationId="{837E8F86-D569-2CF4-16E7-28BF97E3B359}"/>
          </ac:spMkLst>
        </pc:spChg>
      </pc:sldChg>
    </pc:docChg>
  </pc:docChgLst>
  <pc:docChgLst>
    <pc:chgData name="Nathaniel Hemans" userId="S::nhemans@ggc.edu::3ab41882-0f32-46c5-9797-592afcd7ddaf" providerId="AD" clId="Web-{0059A1C8-EB89-D489-A25A-3015C8FFAA60}"/>
    <pc:docChg chg="delSld">
      <pc:chgData name="Nathaniel Hemans" userId="S::nhemans@ggc.edu::3ab41882-0f32-46c5-9797-592afcd7ddaf" providerId="AD" clId="Web-{0059A1C8-EB89-D489-A25A-3015C8FFAA60}" dt="2024-03-20T22:34:34.047" v="0"/>
      <pc:docMkLst>
        <pc:docMk/>
      </pc:docMkLst>
      <pc:sldChg chg="del">
        <pc:chgData name="Nathaniel Hemans" userId="S::nhemans@ggc.edu::3ab41882-0f32-46c5-9797-592afcd7ddaf" providerId="AD" clId="Web-{0059A1C8-EB89-D489-A25A-3015C8FFAA60}" dt="2024-03-20T22:34:34.047" v="0"/>
        <pc:sldMkLst>
          <pc:docMk/>
          <pc:sldMk cId="3247685021" sldId="270"/>
        </pc:sldMkLst>
      </pc:sldChg>
    </pc:docChg>
  </pc:docChgLst>
  <pc:docChgLst>
    <pc:chgData name="Cobi Miller" userId="S::jmiller51@ggc.edu::1c2c969c-c77e-451d-a772-f3df2d85b41a" providerId="AD" clId="Web-{38681B7A-596D-C087-30DB-51426E24F8B5}"/>
    <pc:docChg chg="addSld delSld modSld sldOrd">
      <pc:chgData name="Cobi Miller" userId="S::jmiller51@ggc.edu::1c2c969c-c77e-451d-a772-f3df2d85b41a" providerId="AD" clId="Web-{38681B7A-596D-C087-30DB-51426E24F8B5}" dt="2024-03-18T23:26:37.718" v="8"/>
      <pc:docMkLst>
        <pc:docMk/>
      </pc:docMkLst>
      <pc:sldChg chg="addSp modSp add mod setClrOvrMap">
        <pc:chgData name="Cobi Miller" userId="S::jmiller51@ggc.edu::1c2c969c-c77e-451d-a772-f3df2d85b41a" providerId="AD" clId="Web-{38681B7A-596D-C087-30DB-51426E24F8B5}" dt="2024-03-18T23:26:37.718" v="8"/>
        <pc:sldMkLst>
          <pc:docMk/>
          <pc:sldMk cId="3830966546" sldId="273"/>
        </pc:sldMkLst>
        <pc:spChg chg="mod">
          <ac:chgData name="Cobi Miller" userId="S::jmiller51@ggc.edu::1c2c969c-c77e-451d-a772-f3df2d85b41a" providerId="AD" clId="Web-{38681B7A-596D-C087-30DB-51426E24F8B5}" dt="2024-03-18T23:26:37.718" v="8"/>
          <ac:spMkLst>
            <pc:docMk/>
            <pc:sldMk cId="3830966546" sldId="273"/>
            <ac:spMk id="2" creationId="{376AD191-89B0-A439-D707-E10EF4E68D5F}"/>
          </ac:spMkLst>
        </pc:spChg>
        <pc:spChg chg="mod">
          <ac:chgData name="Cobi Miller" userId="S::jmiller51@ggc.edu::1c2c969c-c77e-451d-a772-f3df2d85b41a" providerId="AD" clId="Web-{38681B7A-596D-C087-30DB-51426E24F8B5}" dt="2024-03-18T23:26:37.718" v="8"/>
          <ac:spMkLst>
            <pc:docMk/>
            <pc:sldMk cId="3830966546" sldId="273"/>
            <ac:spMk id="3" creationId="{EBD64FB5-231B-E5F0-C370-B2F6EA13E031}"/>
          </ac:spMkLst>
        </pc:spChg>
        <pc:spChg chg="add">
          <ac:chgData name="Cobi Miller" userId="S::jmiller51@ggc.edu::1c2c969c-c77e-451d-a772-f3df2d85b41a" providerId="AD" clId="Web-{38681B7A-596D-C087-30DB-51426E24F8B5}" dt="2024-03-18T23:26:37.718" v="8"/>
          <ac:spMkLst>
            <pc:docMk/>
            <pc:sldMk cId="3830966546" sldId="273"/>
            <ac:spMk id="8" creationId="{AD6F6937-3B5A-4391-9F37-58A571B362A9}"/>
          </ac:spMkLst>
        </pc:spChg>
      </pc:sldChg>
      <pc:sldChg chg="new del ord">
        <pc:chgData name="Cobi Miller" userId="S::jmiller51@ggc.edu::1c2c969c-c77e-451d-a772-f3df2d85b41a" providerId="AD" clId="Web-{38681B7A-596D-C087-30DB-51426E24F8B5}" dt="2024-03-18T23:26:12.405" v="6"/>
        <pc:sldMkLst>
          <pc:docMk/>
          <pc:sldMk cId="4042561273" sldId="280"/>
        </pc:sldMkLst>
      </pc:sldChg>
      <pc:sldChg chg="addSp modSp add mod setClrOvrMap">
        <pc:chgData name="Cobi Miller" userId="S::jmiller51@ggc.edu::1c2c969c-c77e-451d-a772-f3df2d85b41a" providerId="AD" clId="Web-{38681B7A-596D-C087-30DB-51426E24F8B5}" dt="2024-03-18T23:26:34.109" v="7"/>
        <pc:sldMkLst>
          <pc:docMk/>
          <pc:sldMk cId="1685548681" sldId="281"/>
        </pc:sldMkLst>
        <pc:spChg chg="mod">
          <ac:chgData name="Cobi Miller" userId="S::jmiller51@ggc.edu::1c2c969c-c77e-451d-a772-f3df2d85b41a" providerId="AD" clId="Web-{38681B7A-596D-C087-30DB-51426E24F8B5}" dt="2024-03-18T23:26:34.109" v="7"/>
          <ac:spMkLst>
            <pc:docMk/>
            <pc:sldMk cId="1685548681" sldId="281"/>
            <ac:spMk id="2" creationId="{C86B5B48-D650-3CBF-12A0-EFF9B0EBB3CE}"/>
          </ac:spMkLst>
        </pc:spChg>
        <pc:spChg chg="mod">
          <ac:chgData name="Cobi Miller" userId="S::jmiller51@ggc.edu::1c2c969c-c77e-451d-a772-f3df2d85b41a" providerId="AD" clId="Web-{38681B7A-596D-C087-30DB-51426E24F8B5}" dt="2024-03-18T23:26:34.109" v="7"/>
          <ac:spMkLst>
            <pc:docMk/>
            <pc:sldMk cId="1685548681" sldId="281"/>
            <ac:spMk id="3" creationId="{06BECA8A-7145-7E74-6246-BAB6CFBA8995}"/>
          </ac:spMkLst>
        </pc:spChg>
        <pc:spChg chg="add">
          <ac:chgData name="Cobi Miller" userId="S::jmiller51@ggc.edu::1c2c969c-c77e-451d-a772-f3df2d85b41a" providerId="AD" clId="Web-{38681B7A-596D-C087-30DB-51426E24F8B5}" dt="2024-03-18T23:26:34.109" v="7"/>
          <ac:spMkLst>
            <pc:docMk/>
            <pc:sldMk cId="1685548681" sldId="281"/>
            <ac:spMk id="8" creationId="{AD6F6937-3B5A-4391-9F37-58A571B362A9}"/>
          </ac:spMkLst>
        </pc:spChg>
      </pc:sldChg>
      <pc:sldChg chg="add del">
        <pc:chgData name="Cobi Miller" userId="S::jmiller51@ggc.edu::1c2c969c-c77e-451d-a772-f3df2d85b41a" providerId="AD" clId="Web-{38681B7A-596D-C087-30DB-51426E24F8B5}" dt="2024-03-18T23:26:01.780" v="3"/>
        <pc:sldMkLst>
          <pc:docMk/>
          <pc:sldMk cId="482779022" sldId="282"/>
        </pc:sldMkLst>
      </pc:sldChg>
    </pc:docChg>
  </pc:docChgLst>
  <pc:docChgLst>
    <pc:chgData name="Cobi Miller" userId="1c2c969c-c77e-451d-a772-f3df2d85b41a" providerId="ADAL" clId="{0510F6DA-686D-4490-9AD8-BCFF0E430CDC}"/>
    <pc:docChg chg="delSld">
      <pc:chgData name="Cobi Miller" userId="1c2c969c-c77e-451d-a772-f3df2d85b41a" providerId="ADAL" clId="{0510F6DA-686D-4490-9AD8-BCFF0E430CDC}" dt="2024-03-18T14:43:45.464" v="0" actId="2696"/>
      <pc:docMkLst>
        <pc:docMk/>
      </pc:docMkLst>
      <pc:sldChg chg="del">
        <pc:chgData name="Cobi Miller" userId="1c2c969c-c77e-451d-a772-f3df2d85b41a" providerId="ADAL" clId="{0510F6DA-686D-4490-9AD8-BCFF0E430CDC}" dt="2024-03-18T14:43:45.464" v="0" actId="2696"/>
        <pc:sldMkLst>
          <pc:docMk/>
          <pc:sldMk cId="1304701163" sldId="271"/>
        </pc:sldMkLst>
      </pc:sldChg>
    </pc:docChg>
  </pc:docChgLst>
  <pc:docChgLst>
    <pc:chgData name="Cobi Miller" userId="S::jmiller51@ggc.edu::1c2c969c-c77e-451d-a772-f3df2d85b41a" providerId="AD" clId="Web-{1BC3496D-407E-734E-F826-F956381F6FC8}"/>
    <pc:docChg chg="modSld">
      <pc:chgData name="Cobi Miller" userId="S::jmiller51@ggc.edu::1c2c969c-c77e-451d-a772-f3df2d85b41a" providerId="AD" clId="Web-{1BC3496D-407E-734E-F826-F956381F6FC8}" dt="2024-03-20T01:07:14.750" v="2" actId="20577"/>
      <pc:docMkLst>
        <pc:docMk/>
      </pc:docMkLst>
      <pc:sldChg chg="modSp">
        <pc:chgData name="Cobi Miller" userId="S::jmiller51@ggc.edu::1c2c969c-c77e-451d-a772-f3df2d85b41a" providerId="AD" clId="Web-{1BC3496D-407E-734E-F826-F956381F6FC8}" dt="2024-03-20T01:07:14.750" v="2" actId="20577"/>
        <pc:sldMkLst>
          <pc:docMk/>
          <pc:sldMk cId="0" sldId="259"/>
        </pc:sldMkLst>
        <pc:spChg chg="mod">
          <ac:chgData name="Cobi Miller" userId="S::jmiller51@ggc.edu::1c2c969c-c77e-451d-a772-f3df2d85b41a" providerId="AD" clId="Web-{1BC3496D-407E-734E-F826-F956381F6FC8}" dt="2024-03-20T01:07:14.750" v="2" actId="20577"/>
          <ac:spMkLst>
            <pc:docMk/>
            <pc:sldMk cId="0" sldId="259"/>
            <ac:spMk id="78" creationId="{00000000-0000-0000-0000-000000000000}"/>
          </ac:spMkLst>
        </pc:sp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dgm:fillClrLst>
    <dgm:linClrLst meth="repeat">
      <a:schemeClr val="lt1">
        <a:alpha val="0"/>
      </a:schemeClr>
    </dgm:linClrLst>
    <dgm:effectClrLst/>
    <dgm:txLinClrLst/>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6D3A1080-8DC8-4443-B1CC-D8B16402BB3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D784494A-15C5-4929-836F-05EF815FCEB5}">
      <dgm:prSet/>
      <dgm:spPr/>
      <dgm:t>
        <a:bodyPr/>
        <a:lstStyle/>
        <a:p>
          <a:r>
            <a:rPr lang="en-US" dirty="0"/>
            <a:t>Niecia Say - Data Modeler &amp; Team Manager</a:t>
          </a:r>
        </a:p>
      </dgm:t>
    </dgm:pt>
    <dgm:pt modelId="{E84069CC-69BE-4EAC-AFE7-8BC78DB9E220}" type="parTrans" cxnId="{140D7074-E7F7-4974-B1DC-26C120DF7759}">
      <dgm:prSet/>
      <dgm:spPr/>
      <dgm:t>
        <a:bodyPr/>
        <a:lstStyle/>
        <a:p>
          <a:endParaRPr lang="en-US"/>
        </a:p>
      </dgm:t>
    </dgm:pt>
    <dgm:pt modelId="{9177059B-41A0-4F20-A35E-EC683C2C743A}" type="sibTrans" cxnId="{140D7074-E7F7-4974-B1DC-26C120DF7759}">
      <dgm:prSet/>
      <dgm:spPr/>
      <dgm:t>
        <a:bodyPr/>
        <a:lstStyle/>
        <a:p>
          <a:endParaRPr lang="en-US"/>
        </a:p>
      </dgm:t>
    </dgm:pt>
    <dgm:pt modelId="{AD2D03C0-3B51-41CA-B2A7-37A9C1A08080}">
      <dgm:prSet/>
      <dgm:spPr/>
      <dgm:t>
        <a:bodyPr/>
        <a:lstStyle/>
        <a:p>
          <a:r>
            <a:rPr lang="en-US"/>
            <a:t>Cobi Miller - Data Analyzer &amp; Client Liaison</a:t>
          </a:r>
        </a:p>
      </dgm:t>
    </dgm:pt>
    <dgm:pt modelId="{27C8445C-CA9F-48E8-B09B-E4DCCC53F5DF}" type="parTrans" cxnId="{025C3C4B-3114-4D78-8F80-718412C8BA08}">
      <dgm:prSet/>
      <dgm:spPr/>
      <dgm:t>
        <a:bodyPr/>
        <a:lstStyle/>
        <a:p>
          <a:endParaRPr lang="en-US"/>
        </a:p>
      </dgm:t>
    </dgm:pt>
    <dgm:pt modelId="{DDB76E0A-F19C-4913-8A81-C6EE5C0BAC9E}" type="sibTrans" cxnId="{025C3C4B-3114-4D78-8F80-718412C8BA08}">
      <dgm:prSet/>
      <dgm:spPr/>
      <dgm:t>
        <a:bodyPr/>
        <a:lstStyle/>
        <a:p>
          <a:endParaRPr lang="en-US"/>
        </a:p>
      </dgm:t>
    </dgm:pt>
    <dgm:pt modelId="{EB53D991-58A8-4515-B953-3C71BE34DC11}">
      <dgm:prSet/>
      <dgm:spPr/>
      <dgm:t>
        <a:bodyPr/>
        <a:lstStyle/>
        <a:p>
          <a:r>
            <a:rPr lang="en-US"/>
            <a:t>Nathaniel Hemans - Visualizer &amp; Project Documentation</a:t>
          </a:r>
        </a:p>
      </dgm:t>
    </dgm:pt>
    <dgm:pt modelId="{1DE95B15-6697-47E7-B250-EC12D0CFA9FF}" type="parTrans" cxnId="{191FA5FA-414E-4DD9-AF52-196D75C3F3DD}">
      <dgm:prSet/>
      <dgm:spPr/>
      <dgm:t>
        <a:bodyPr/>
        <a:lstStyle/>
        <a:p>
          <a:endParaRPr lang="en-US"/>
        </a:p>
      </dgm:t>
    </dgm:pt>
    <dgm:pt modelId="{D67141BA-60DD-4A19-9E1E-2AFF3DDA52B5}" type="sibTrans" cxnId="{191FA5FA-414E-4DD9-AF52-196D75C3F3DD}">
      <dgm:prSet/>
      <dgm:spPr/>
      <dgm:t>
        <a:bodyPr/>
        <a:lstStyle/>
        <a:p>
          <a:endParaRPr lang="en-US"/>
        </a:p>
      </dgm:t>
    </dgm:pt>
    <dgm:pt modelId="{D215C194-EB1A-464D-A745-4DA092C432D8}">
      <dgm:prSet/>
      <dgm:spPr/>
      <dgm:t>
        <a:bodyPr/>
        <a:lstStyle/>
        <a:p>
          <a:r>
            <a:rPr lang="en-US"/>
            <a:t>Benardo Avancena - Client</a:t>
          </a:r>
        </a:p>
      </dgm:t>
    </dgm:pt>
    <dgm:pt modelId="{5025BF53-B3D3-459E-B699-43DADD00A138}" type="parTrans" cxnId="{C8846FAD-FB91-42A6-B016-4C1D3CCC903B}">
      <dgm:prSet/>
      <dgm:spPr/>
      <dgm:t>
        <a:bodyPr/>
        <a:lstStyle/>
        <a:p>
          <a:endParaRPr lang="en-US"/>
        </a:p>
      </dgm:t>
    </dgm:pt>
    <dgm:pt modelId="{A35FB43D-1610-4602-931C-D1AF3791CB64}" type="sibTrans" cxnId="{C8846FAD-FB91-42A6-B016-4C1D3CCC903B}">
      <dgm:prSet/>
      <dgm:spPr/>
      <dgm:t>
        <a:bodyPr/>
        <a:lstStyle/>
        <a:p>
          <a:endParaRPr lang="en-US"/>
        </a:p>
      </dgm:t>
    </dgm:pt>
    <dgm:pt modelId="{49CC9B70-366A-4E4C-8291-5C32EED3463B}">
      <dgm:prSet/>
      <dgm:spPr/>
      <dgm:t>
        <a:bodyPr/>
        <a:lstStyle/>
        <a:p>
          <a:r>
            <a:rPr lang="en-US"/>
            <a:t>Helen Merhout - Client</a:t>
          </a:r>
        </a:p>
      </dgm:t>
    </dgm:pt>
    <dgm:pt modelId="{C3FD2909-7D49-48F7-9168-092CB394D0B5}" type="parTrans" cxnId="{1AD51E13-72D1-4A4D-AB69-7D7ACE097F4F}">
      <dgm:prSet/>
      <dgm:spPr/>
      <dgm:t>
        <a:bodyPr/>
        <a:lstStyle/>
        <a:p>
          <a:endParaRPr lang="en-US"/>
        </a:p>
      </dgm:t>
    </dgm:pt>
    <dgm:pt modelId="{49E7BBA8-3C8B-4BE4-B337-B9D32E3DB8EA}" type="sibTrans" cxnId="{1AD51E13-72D1-4A4D-AB69-7D7ACE097F4F}">
      <dgm:prSet/>
      <dgm:spPr/>
      <dgm:t>
        <a:bodyPr/>
        <a:lstStyle/>
        <a:p>
          <a:endParaRPr lang="en-US"/>
        </a:p>
      </dgm:t>
    </dgm:pt>
    <dgm:pt modelId="{0B8A6C8E-54DB-41CE-87FA-299ED8301CAB}" type="pres">
      <dgm:prSet presAssocID="{6D3A1080-8DC8-4443-B1CC-D8B16402BB33}" presName="diagram" presStyleCnt="0">
        <dgm:presLayoutVars>
          <dgm:dir/>
          <dgm:resizeHandles val="exact"/>
        </dgm:presLayoutVars>
      </dgm:prSet>
      <dgm:spPr/>
    </dgm:pt>
    <dgm:pt modelId="{BC18A6FE-BB6C-4308-8E23-B1861544BE33}" type="pres">
      <dgm:prSet presAssocID="{D784494A-15C5-4929-836F-05EF815FCEB5}" presName="node" presStyleLbl="node1" presStyleIdx="0" presStyleCnt="5">
        <dgm:presLayoutVars>
          <dgm:bulletEnabled val="1"/>
        </dgm:presLayoutVars>
      </dgm:prSet>
      <dgm:spPr/>
    </dgm:pt>
    <dgm:pt modelId="{DE34A903-0964-4531-83D5-EEBC06AFEF1B}" type="pres">
      <dgm:prSet presAssocID="{9177059B-41A0-4F20-A35E-EC683C2C743A}" presName="sibTrans" presStyleCnt="0"/>
      <dgm:spPr/>
    </dgm:pt>
    <dgm:pt modelId="{B6E6E9F9-F33B-4123-BF17-5F6B88FEB7E7}" type="pres">
      <dgm:prSet presAssocID="{AD2D03C0-3B51-41CA-B2A7-37A9C1A08080}" presName="node" presStyleLbl="node1" presStyleIdx="1" presStyleCnt="5">
        <dgm:presLayoutVars>
          <dgm:bulletEnabled val="1"/>
        </dgm:presLayoutVars>
      </dgm:prSet>
      <dgm:spPr/>
    </dgm:pt>
    <dgm:pt modelId="{B99F1C84-80B8-44E2-BDEB-6EF82EE00B6D}" type="pres">
      <dgm:prSet presAssocID="{DDB76E0A-F19C-4913-8A81-C6EE5C0BAC9E}" presName="sibTrans" presStyleCnt="0"/>
      <dgm:spPr/>
    </dgm:pt>
    <dgm:pt modelId="{9BF07122-BF4C-4E60-9B9B-6BF2030C3566}" type="pres">
      <dgm:prSet presAssocID="{EB53D991-58A8-4515-B953-3C71BE34DC11}" presName="node" presStyleLbl="node1" presStyleIdx="2" presStyleCnt="5">
        <dgm:presLayoutVars>
          <dgm:bulletEnabled val="1"/>
        </dgm:presLayoutVars>
      </dgm:prSet>
      <dgm:spPr/>
    </dgm:pt>
    <dgm:pt modelId="{92E4A452-63DE-4042-9DCC-669E934E5F89}" type="pres">
      <dgm:prSet presAssocID="{D67141BA-60DD-4A19-9E1E-2AFF3DDA52B5}" presName="sibTrans" presStyleCnt="0"/>
      <dgm:spPr/>
    </dgm:pt>
    <dgm:pt modelId="{28FB82F6-89BA-4590-A682-BDD4D0D8AE4F}" type="pres">
      <dgm:prSet presAssocID="{D215C194-EB1A-464D-A745-4DA092C432D8}" presName="node" presStyleLbl="node1" presStyleIdx="3" presStyleCnt="5">
        <dgm:presLayoutVars>
          <dgm:bulletEnabled val="1"/>
        </dgm:presLayoutVars>
      </dgm:prSet>
      <dgm:spPr/>
    </dgm:pt>
    <dgm:pt modelId="{46F9AC6B-8552-4A9B-8E0F-CE1DFF982DA2}" type="pres">
      <dgm:prSet presAssocID="{A35FB43D-1610-4602-931C-D1AF3791CB64}" presName="sibTrans" presStyleCnt="0"/>
      <dgm:spPr/>
    </dgm:pt>
    <dgm:pt modelId="{113E1AB2-4C0B-4FF9-8851-CD2A4F391C3F}" type="pres">
      <dgm:prSet presAssocID="{49CC9B70-366A-4E4C-8291-5C32EED3463B}" presName="node" presStyleLbl="node1" presStyleIdx="4" presStyleCnt="5">
        <dgm:presLayoutVars>
          <dgm:bulletEnabled val="1"/>
        </dgm:presLayoutVars>
      </dgm:prSet>
      <dgm:spPr/>
    </dgm:pt>
  </dgm:ptLst>
  <dgm:cxnLst>
    <dgm:cxn modelId="{22F8770C-819F-4E50-96A6-A1C0010EE1C0}" type="presOf" srcId="{AD2D03C0-3B51-41CA-B2A7-37A9C1A08080}" destId="{B6E6E9F9-F33B-4123-BF17-5F6B88FEB7E7}" srcOrd="0" destOrd="0" presId="urn:microsoft.com/office/officeart/2005/8/layout/default"/>
    <dgm:cxn modelId="{1AD51E13-72D1-4A4D-AB69-7D7ACE097F4F}" srcId="{6D3A1080-8DC8-4443-B1CC-D8B16402BB33}" destId="{49CC9B70-366A-4E4C-8291-5C32EED3463B}" srcOrd="4" destOrd="0" parTransId="{C3FD2909-7D49-48F7-9168-092CB394D0B5}" sibTransId="{49E7BBA8-3C8B-4BE4-B337-B9D32E3DB8EA}"/>
    <dgm:cxn modelId="{A7CBA01A-4147-4618-BECE-3427E25843B0}" type="presOf" srcId="{D215C194-EB1A-464D-A745-4DA092C432D8}" destId="{28FB82F6-89BA-4590-A682-BDD4D0D8AE4F}" srcOrd="0" destOrd="0" presId="urn:microsoft.com/office/officeart/2005/8/layout/default"/>
    <dgm:cxn modelId="{90A96F3C-C181-4FFD-A788-E2CDA2E7E56F}" type="presOf" srcId="{49CC9B70-366A-4E4C-8291-5C32EED3463B}" destId="{113E1AB2-4C0B-4FF9-8851-CD2A4F391C3F}" srcOrd="0" destOrd="0" presId="urn:microsoft.com/office/officeart/2005/8/layout/default"/>
    <dgm:cxn modelId="{19B5456A-F719-4CF4-9E5F-187668AD6E29}" type="presOf" srcId="{6D3A1080-8DC8-4443-B1CC-D8B16402BB33}" destId="{0B8A6C8E-54DB-41CE-87FA-299ED8301CAB}" srcOrd="0" destOrd="0" presId="urn:microsoft.com/office/officeart/2005/8/layout/default"/>
    <dgm:cxn modelId="{025C3C4B-3114-4D78-8F80-718412C8BA08}" srcId="{6D3A1080-8DC8-4443-B1CC-D8B16402BB33}" destId="{AD2D03C0-3B51-41CA-B2A7-37A9C1A08080}" srcOrd="1" destOrd="0" parTransId="{27C8445C-CA9F-48E8-B09B-E4DCCC53F5DF}" sibTransId="{DDB76E0A-F19C-4913-8A81-C6EE5C0BAC9E}"/>
    <dgm:cxn modelId="{140D7074-E7F7-4974-B1DC-26C120DF7759}" srcId="{6D3A1080-8DC8-4443-B1CC-D8B16402BB33}" destId="{D784494A-15C5-4929-836F-05EF815FCEB5}" srcOrd="0" destOrd="0" parTransId="{E84069CC-69BE-4EAC-AFE7-8BC78DB9E220}" sibTransId="{9177059B-41A0-4F20-A35E-EC683C2C743A}"/>
    <dgm:cxn modelId="{EE5B34A9-3F79-4188-A2A3-C4A3A0B96003}" type="presOf" srcId="{EB53D991-58A8-4515-B953-3C71BE34DC11}" destId="{9BF07122-BF4C-4E60-9B9B-6BF2030C3566}" srcOrd="0" destOrd="0" presId="urn:microsoft.com/office/officeart/2005/8/layout/default"/>
    <dgm:cxn modelId="{C8846FAD-FB91-42A6-B016-4C1D3CCC903B}" srcId="{6D3A1080-8DC8-4443-B1CC-D8B16402BB33}" destId="{D215C194-EB1A-464D-A745-4DA092C432D8}" srcOrd="3" destOrd="0" parTransId="{5025BF53-B3D3-459E-B699-43DADD00A138}" sibTransId="{A35FB43D-1610-4602-931C-D1AF3791CB64}"/>
    <dgm:cxn modelId="{58BF0ADA-ACFB-4CFE-8B66-3E207C204266}" type="presOf" srcId="{D784494A-15C5-4929-836F-05EF815FCEB5}" destId="{BC18A6FE-BB6C-4308-8E23-B1861544BE33}" srcOrd="0" destOrd="0" presId="urn:microsoft.com/office/officeart/2005/8/layout/default"/>
    <dgm:cxn modelId="{191FA5FA-414E-4DD9-AF52-196D75C3F3DD}" srcId="{6D3A1080-8DC8-4443-B1CC-D8B16402BB33}" destId="{EB53D991-58A8-4515-B953-3C71BE34DC11}" srcOrd="2" destOrd="0" parTransId="{1DE95B15-6697-47E7-B250-EC12D0CFA9FF}" sibTransId="{D67141BA-60DD-4A19-9E1E-2AFF3DDA52B5}"/>
    <dgm:cxn modelId="{8270884C-8031-4CED-ABC9-56D6EF42BAFD}" type="presParOf" srcId="{0B8A6C8E-54DB-41CE-87FA-299ED8301CAB}" destId="{BC18A6FE-BB6C-4308-8E23-B1861544BE33}" srcOrd="0" destOrd="0" presId="urn:microsoft.com/office/officeart/2005/8/layout/default"/>
    <dgm:cxn modelId="{A37D369B-821A-4556-B9CD-84D71AD6056D}" type="presParOf" srcId="{0B8A6C8E-54DB-41CE-87FA-299ED8301CAB}" destId="{DE34A903-0964-4531-83D5-EEBC06AFEF1B}" srcOrd="1" destOrd="0" presId="urn:microsoft.com/office/officeart/2005/8/layout/default"/>
    <dgm:cxn modelId="{D862E029-5A52-433A-9641-7BF839B76D49}" type="presParOf" srcId="{0B8A6C8E-54DB-41CE-87FA-299ED8301CAB}" destId="{B6E6E9F9-F33B-4123-BF17-5F6B88FEB7E7}" srcOrd="2" destOrd="0" presId="urn:microsoft.com/office/officeart/2005/8/layout/default"/>
    <dgm:cxn modelId="{06ECC044-8014-49E1-A38C-6656B94D58F1}" type="presParOf" srcId="{0B8A6C8E-54DB-41CE-87FA-299ED8301CAB}" destId="{B99F1C84-80B8-44E2-BDEB-6EF82EE00B6D}" srcOrd="3" destOrd="0" presId="urn:microsoft.com/office/officeart/2005/8/layout/default"/>
    <dgm:cxn modelId="{5CF2894B-E94B-4EAB-9BFD-6D0A62D3D1CB}" type="presParOf" srcId="{0B8A6C8E-54DB-41CE-87FA-299ED8301CAB}" destId="{9BF07122-BF4C-4E60-9B9B-6BF2030C3566}" srcOrd="4" destOrd="0" presId="urn:microsoft.com/office/officeart/2005/8/layout/default"/>
    <dgm:cxn modelId="{5E20E3F8-B2E5-4194-A82C-DD392F42385E}" type="presParOf" srcId="{0B8A6C8E-54DB-41CE-87FA-299ED8301CAB}" destId="{92E4A452-63DE-4042-9DCC-669E934E5F89}" srcOrd="5" destOrd="0" presId="urn:microsoft.com/office/officeart/2005/8/layout/default"/>
    <dgm:cxn modelId="{A6F40D16-3C1C-4473-8E56-5F3C21582A88}" type="presParOf" srcId="{0B8A6C8E-54DB-41CE-87FA-299ED8301CAB}" destId="{28FB82F6-89BA-4590-A682-BDD4D0D8AE4F}" srcOrd="6" destOrd="0" presId="urn:microsoft.com/office/officeart/2005/8/layout/default"/>
    <dgm:cxn modelId="{CC84A25D-A4C1-461E-9F85-EEABAA10090A}" type="presParOf" srcId="{0B8A6C8E-54DB-41CE-87FA-299ED8301CAB}" destId="{46F9AC6B-8552-4A9B-8E0F-CE1DFF982DA2}" srcOrd="7" destOrd="0" presId="urn:microsoft.com/office/officeart/2005/8/layout/default"/>
    <dgm:cxn modelId="{E7D0A92E-302D-4A68-AD7C-EE3F3E54CE58}" type="presParOf" srcId="{0B8A6C8E-54DB-41CE-87FA-299ED8301CAB}" destId="{113E1AB2-4C0B-4FF9-8851-CD2A4F391C3F}"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FA0F9C-94FD-4828-A4B6-4270B3C70307}" type="doc">
      <dgm:prSet loTypeId="urn:microsoft.com/office/officeart/2018/2/layout/IconVerticalSolidList" loCatId="icon" qsTypeId="urn:microsoft.com/office/officeart/2005/8/quickstyle/simple1" qsCatId="simple" csTypeId="urn:microsoft.com/office/officeart/2018/5/colors/Iconchunking_neutralicontext_accent5_2" csCatId="accent5" phldr="1"/>
      <dgm:spPr/>
      <dgm:t>
        <a:bodyPr/>
        <a:lstStyle/>
        <a:p>
          <a:endParaRPr lang="en-US"/>
        </a:p>
      </dgm:t>
    </dgm:pt>
    <dgm:pt modelId="{1291DCE2-A527-457C-BE6F-1921452C605B}">
      <dgm:prSet/>
      <dgm:spPr/>
      <dgm:t>
        <a:bodyPr/>
        <a:lstStyle/>
        <a:p>
          <a:pPr>
            <a:lnSpc>
              <a:spcPct val="100000"/>
            </a:lnSpc>
          </a:pPr>
          <a:r>
            <a:rPr lang="en-US"/>
            <a:t>Longitude and Latitude</a:t>
          </a:r>
        </a:p>
      </dgm:t>
    </dgm:pt>
    <dgm:pt modelId="{60F6A5DE-A3AA-48B3-A199-D9B171B078B5}" type="parTrans" cxnId="{C203B773-B2BC-4F3B-BAFE-373178B9B095}">
      <dgm:prSet/>
      <dgm:spPr/>
      <dgm:t>
        <a:bodyPr/>
        <a:lstStyle/>
        <a:p>
          <a:endParaRPr lang="en-US"/>
        </a:p>
      </dgm:t>
    </dgm:pt>
    <dgm:pt modelId="{B6E6B59B-1330-4F7F-8E60-FC9C39FD96DA}" type="sibTrans" cxnId="{C203B773-B2BC-4F3B-BAFE-373178B9B095}">
      <dgm:prSet/>
      <dgm:spPr/>
      <dgm:t>
        <a:bodyPr/>
        <a:lstStyle/>
        <a:p>
          <a:endParaRPr lang="en-US"/>
        </a:p>
      </dgm:t>
    </dgm:pt>
    <dgm:pt modelId="{06BC8BB7-2703-434D-BF01-879E87546DC0}">
      <dgm:prSet custT="1"/>
      <dgm:spPr/>
      <dgm:t>
        <a:bodyPr/>
        <a:lstStyle/>
        <a:p>
          <a:pPr>
            <a:lnSpc>
              <a:spcPct val="100000"/>
            </a:lnSpc>
          </a:pPr>
          <a:r>
            <a:rPr lang="en-US" sz="2200"/>
            <a:t>Geo Map</a:t>
          </a:r>
        </a:p>
      </dgm:t>
    </dgm:pt>
    <dgm:pt modelId="{EFE419FF-D9AC-4065-B673-54330CE17644}" type="parTrans" cxnId="{77756BEA-3E87-400E-AABC-C12521EE45AD}">
      <dgm:prSet/>
      <dgm:spPr/>
      <dgm:t>
        <a:bodyPr/>
        <a:lstStyle/>
        <a:p>
          <a:endParaRPr lang="en-US"/>
        </a:p>
      </dgm:t>
    </dgm:pt>
    <dgm:pt modelId="{48570019-43BE-4137-ADE9-C0BFF8F36480}" type="sibTrans" cxnId="{77756BEA-3E87-400E-AABC-C12521EE45AD}">
      <dgm:prSet/>
      <dgm:spPr/>
      <dgm:t>
        <a:bodyPr/>
        <a:lstStyle/>
        <a:p>
          <a:endParaRPr lang="en-US"/>
        </a:p>
      </dgm:t>
    </dgm:pt>
    <dgm:pt modelId="{C68464E3-9328-4805-AC27-2CF8803EAF10}">
      <dgm:prSet/>
      <dgm:spPr/>
      <dgm:t>
        <a:bodyPr/>
        <a:lstStyle/>
        <a:p>
          <a:pPr>
            <a:lnSpc>
              <a:spcPct val="100000"/>
            </a:lnSpc>
          </a:pPr>
          <a:r>
            <a:rPr lang="en-US"/>
            <a:t>Location Statistics</a:t>
          </a:r>
        </a:p>
      </dgm:t>
    </dgm:pt>
    <dgm:pt modelId="{7738874B-E7CB-41A3-BF9C-A4B58176D582}" type="parTrans" cxnId="{615E035A-02D6-4FE0-ABB7-6251E923B880}">
      <dgm:prSet/>
      <dgm:spPr/>
      <dgm:t>
        <a:bodyPr/>
        <a:lstStyle/>
        <a:p>
          <a:endParaRPr lang="en-US"/>
        </a:p>
      </dgm:t>
    </dgm:pt>
    <dgm:pt modelId="{472CB9D7-3B3F-4B5E-A661-E93148B718FC}" type="sibTrans" cxnId="{615E035A-02D6-4FE0-ABB7-6251E923B880}">
      <dgm:prSet/>
      <dgm:spPr/>
      <dgm:t>
        <a:bodyPr/>
        <a:lstStyle/>
        <a:p>
          <a:endParaRPr lang="en-US"/>
        </a:p>
      </dgm:t>
    </dgm:pt>
    <dgm:pt modelId="{21ACEC3E-4C67-438D-A65C-74E9ECBF72C2}">
      <dgm:prSet custT="1"/>
      <dgm:spPr/>
      <dgm:t>
        <a:bodyPr/>
        <a:lstStyle/>
        <a:p>
          <a:pPr>
            <a:lnSpc>
              <a:spcPct val="100000"/>
            </a:lnSpc>
          </a:pPr>
          <a:r>
            <a:rPr lang="en-US" sz="2200"/>
            <a:t>Bar and Pie Charts</a:t>
          </a:r>
        </a:p>
      </dgm:t>
    </dgm:pt>
    <dgm:pt modelId="{2B4C8866-6F53-4DEE-9EA0-A83346505F2C}" type="parTrans" cxnId="{B929D26D-9F67-4FD3-A25D-CC52AE8954A8}">
      <dgm:prSet/>
      <dgm:spPr/>
      <dgm:t>
        <a:bodyPr/>
        <a:lstStyle/>
        <a:p>
          <a:endParaRPr lang="en-US"/>
        </a:p>
      </dgm:t>
    </dgm:pt>
    <dgm:pt modelId="{7F7633F2-DFCA-4B2D-865D-7B9155AE2439}" type="sibTrans" cxnId="{B929D26D-9F67-4FD3-A25D-CC52AE8954A8}">
      <dgm:prSet/>
      <dgm:spPr/>
      <dgm:t>
        <a:bodyPr/>
        <a:lstStyle/>
        <a:p>
          <a:endParaRPr lang="en-US"/>
        </a:p>
      </dgm:t>
    </dgm:pt>
    <dgm:pt modelId="{317F2CD0-9FE8-42EA-B712-3D3F0E5C21F4}">
      <dgm:prSet/>
      <dgm:spPr/>
      <dgm:t>
        <a:bodyPr/>
        <a:lstStyle/>
        <a:p>
          <a:pPr>
            <a:lnSpc>
              <a:spcPct val="100000"/>
            </a:lnSpc>
          </a:pPr>
          <a:r>
            <a:rPr lang="en-US"/>
            <a:t>Enrollment Data</a:t>
          </a:r>
        </a:p>
      </dgm:t>
    </dgm:pt>
    <dgm:pt modelId="{D5047C65-D19E-42BC-A51A-1FA8E40C588D}" type="parTrans" cxnId="{A8D97485-E827-4887-AE2A-2BA2D5EA1E4B}">
      <dgm:prSet/>
      <dgm:spPr/>
      <dgm:t>
        <a:bodyPr/>
        <a:lstStyle/>
        <a:p>
          <a:endParaRPr lang="en-US"/>
        </a:p>
      </dgm:t>
    </dgm:pt>
    <dgm:pt modelId="{3A8877FC-1FFB-41BF-9D6E-A164CFAC16B0}" type="sibTrans" cxnId="{A8D97485-E827-4887-AE2A-2BA2D5EA1E4B}">
      <dgm:prSet/>
      <dgm:spPr/>
      <dgm:t>
        <a:bodyPr/>
        <a:lstStyle/>
        <a:p>
          <a:endParaRPr lang="en-US"/>
        </a:p>
      </dgm:t>
    </dgm:pt>
    <dgm:pt modelId="{6EFE678B-6E7B-45FA-BF1F-ABA7633606D6}">
      <dgm:prSet/>
      <dgm:spPr/>
      <dgm:t>
        <a:bodyPr/>
        <a:lstStyle/>
        <a:p>
          <a:pPr>
            <a:lnSpc>
              <a:spcPct val="100000"/>
            </a:lnSpc>
          </a:pPr>
          <a:r>
            <a:rPr lang="en-US"/>
            <a:t>Data Analysis Technologies</a:t>
          </a:r>
        </a:p>
      </dgm:t>
    </dgm:pt>
    <dgm:pt modelId="{09097E49-72F2-4C30-84D9-E945230CF39F}" type="parTrans" cxnId="{E7D4F01F-E73E-4BDC-A669-30B81CAE58F8}">
      <dgm:prSet/>
      <dgm:spPr/>
      <dgm:t>
        <a:bodyPr/>
        <a:lstStyle/>
        <a:p>
          <a:endParaRPr lang="en-US"/>
        </a:p>
      </dgm:t>
    </dgm:pt>
    <dgm:pt modelId="{41DB5235-7288-49B1-AC79-735F4384E9DA}" type="sibTrans" cxnId="{E7D4F01F-E73E-4BDC-A669-30B81CAE58F8}">
      <dgm:prSet/>
      <dgm:spPr/>
      <dgm:t>
        <a:bodyPr/>
        <a:lstStyle/>
        <a:p>
          <a:endParaRPr lang="en-US"/>
        </a:p>
      </dgm:t>
    </dgm:pt>
    <dgm:pt modelId="{5FAAA8DE-78E0-4D24-9685-B062140C77A4}">
      <dgm:prSet custT="1"/>
      <dgm:spPr/>
      <dgm:t>
        <a:bodyPr/>
        <a:lstStyle/>
        <a:p>
          <a:pPr>
            <a:lnSpc>
              <a:spcPct val="100000"/>
            </a:lnSpc>
          </a:pPr>
          <a:r>
            <a:rPr lang="en-US" sz="2000"/>
            <a:t>R Studio, Python Notebook, Spark, Tableau</a:t>
          </a:r>
        </a:p>
      </dgm:t>
    </dgm:pt>
    <dgm:pt modelId="{BA69F45C-0134-471F-ADF0-11F83F2D7007}" type="parTrans" cxnId="{5375ED7C-C8A6-403A-937E-C7859497F177}">
      <dgm:prSet/>
      <dgm:spPr/>
      <dgm:t>
        <a:bodyPr/>
        <a:lstStyle/>
        <a:p>
          <a:endParaRPr lang="en-US"/>
        </a:p>
      </dgm:t>
    </dgm:pt>
    <dgm:pt modelId="{B0D3E29B-9903-4716-9AE6-855DBE00C6B0}" type="sibTrans" cxnId="{5375ED7C-C8A6-403A-937E-C7859497F177}">
      <dgm:prSet/>
      <dgm:spPr/>
      <dgm:t>
        <a:bodyPr/>
        <a:lstStyle/>
        <a:p>
          <a:endParaRPr lang="en-US"/>
        </a:p>
      </dgm:t>
    </dgm:pt>
    <dgm:pt modelId="{153A8250-0033-4497-8287-291D89E953AE}">
      <dgm:prSet custT="1"/>
      <dgm:spPr/>
      <dgm:t>
        <a:bodyPr/>
        <a:lstStyle/>
        <a:p>
          <a:pPr>
            <a:lnSpc>
              <a:spcPct val="100000"/>
            </a:lnSpc>
          </a:pPr>
          <a:r>
            <a:rPr lang="en-US" sz="2200"/>
            <a:t>Numerical Statistics</a:t>
          </a:r>
        </a:p>
      </dgm:t>
    </dgm:pt>
    <dgm:pt modelId="{4F67A71A-5026-4F14-9E07-490FEB740049}" type="parTrans" cxnId="{F80AEF73-1BFD-4194-A218-A0457AAACE55}">
      <dgm:prSet/>
      <dgm:spPr/>
      <dgm:t>
        <a:bodyPr/>
        <a:lstStyle/>
        <a:p>
          <a:endParaRPr lang="en-US"/>
        </a:p>
      </dgm:t>
    </dgm:pt>
    <dgm:pt modelId="{95F0DD8E-0BBB-46E5-AF3F-6529F886BE2C}" type="sibTrans" cxnId="{F80AEF73-1BFD-4194-A218-A0457AAACE55}">
      <dgm:prSet/>
      <dgm:spPr/>
      <dgm:t>
        <a:bodyPr/>
        <a:lstStyle/>
        <a:p>
          <a:endParaRPr lang="en-US"/>
        </a:p>
      </dgm:t>
    </dgm:pt>
    <dgm:pt modelId="{4E4E1CB4-EC22-47DA-9ABC-5C1D5C27CBEF}" type="pres">
      <dgm:prSet presAssocID="{47FA0F9C-94FD-4828-A4B6-4270B3C70307}" presName="root" presStyleCnt="0">
        <dgm:presLayoutVars>
          <dgm:dir/>
          <dgm:resizeHandles val="exact"/>
        </dgm:presLayoutVars>
      </dgm:prSet>
      <dgm:spPr/>
    </dgm:pt>
    <dgm:pt modelId="{EBEBB11B-3D87-43D5-8FC5-471B6DC4C3F5}" type="pres">
      <dgm:prSet presAssocID="{1291DCE2-A527-457C-BE6F-1921452C605B}" presName="compNode" presStyleCnt="0"/>
      <dgm:spPr/>
    </dgm:pt>
    <dgm:pt modelId="{01F7C677-8375-456C-936B-0FAEFABB28D2}" type="pres">
      <dgm:prSet presAssocID="{1291DCE2-A527-457C-BE6F-1921452C605B}" presName="bgRect" presStyleLbl="bgShp" presStyleIdx="0" presStyleCnt="4"/>
      <dgm:spPr/>
    </dgm:pt>
    <dgm:pt modelId="{7B09435F-DCCE-43F1-B88B-CB6A8B3C6ED1}" type="pres">
      <dgm:prSet presAssocID="{1291DCE2-A527-457C-BE6F-1921452C605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arth Globe Americas"/>
        </a:ext>
      </dgm:extLst>
    </dgm:pt>
    <dgm:pt modelId="{B7E3A3A8-34EA-4E57-9840-0A323A425083}" type="pres">
      <dgm:prSet presAssocID="{1291DCE2-A527-457C-BE6F-1921452C605B}" presName="spaceRect" presStyleCnt="0"/>
      <dgm:spPr/>
    </dgm:pt>
    <dgm:pt modelId="{4D4C07C6-B6E4-4809-9692-45387871BBDE}" type="pres">
      <dgm:prSet presAssocID="{1291DCE2-A527-457C-BE6F-1921452C605B}" presName="parTx" presStyleLbl="revTx" presStyleIdx="0" presStyleCnt="8">
        <dgm:presLayoutVars>
          <dgm:chMax val="0"/>
          <dgm:chPref val="0"/>
        </dgm:presLayoutVars>
      </dgm:prSet>
      <dgm:spPr/>
    </dgm:pt>
    <dgm:pt modelId="{290ED797-8158-4D44-B4E7-4B95AA4E6F3A}" type="pres">
      <dgm:prSet presAssocID="{1291DCE2-A527-457C-BE6F-1921452C605B}" presName="desTx" presStyleLbl="revTx" presStyleIdx="1" presStyleCnt="8">
        <dgm:presLayoutVars/>
      </dgm:prSet>
      <dgm:spPr/>
    </dgm:pt>
    <dgm:pt modelId="{F31FCA4E-4194-40D6-B6F9-89BA32571D50}" type="pres">
      <dgm:prSet presAssocID="{B6E6B59B-1330-4F7F-8E60-FC9C39FD96DA}" presName="sibTrans" presStyleCnt="0"/>
      <dgm:spPr/>
    </dgm:pt>
    <dgm:pt modelId="{09D0F08D-949B-41F6-9DF0-48BF8CA87DE8}" type="pres">
      <dgm:prSet presAssocID="{C68464E3-9328-4805-AC27-2CF8803EAF10}" presName="compNode" presStyleCnt="0"/>
      <dgm:spPr/>
    </dgm:pt>
    <dgm:pt modelId="{B59BF011-C14B-4CEF-8180-B96529F13F3E}" type="pres">
      <dgm:prSet presAssocID="{C68464E3-9328-4805-AC27-2CF8803EAF10}" presName="bgRect" presStyleLbl="bgShp" presStyleIdx="1" presStyleCnt="4"/>
      <dgm:spPr/>
    </dgm:pt>
    <dgm:pt modelId="{9A4DF48E-D423-4ED7-AF6F-06DB1F1AF7D5}" type="pres">
      <dgm:prSet presAssocID="{C68464E3-9328-4805-AC27-2CF8803EAF1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ie chart"/>
        </a:ext>
      </dgm:extLst>
    </dgm:pt>
    <dgm:pt modelId="{9FD796E2-E2C7-4F7E-A20E-5F5C8761C341}" type="pres">
      <dgm:prSet presAssocID="{C68464E3-9328-4805-AC27-2CF8803EAF10}" presName="spaceRect" presStyleCnt="0"/>
      <dgm:spPr/>
    </dgm:pt>
    <dgm:pt modelId="{E046DF95-5BD5-4186-9132-B5E6E2976E55}" type="pres">
      <dgm:prSet presAssocID="{C68464E3-9328-4805-AC27-2CF8803EAF10}" presName="parTx" presStyleLbl="revTx" presStyleIdx="2" presStyleCnt="8">
        <dgm:presLayoutVars>
          <dgm:chMax val="0"/>
          <dgm:chPref val="0"/>
        </dgm:presLayoutVars>
      </dgm:prSet>
      <dgm:spPr/>
    </dgm:pt>
    <dgm:pt modelId="{A23F9640-6030-4765-97A4-956A406FD71C}" type="pres">
      <dgm:prSet presAssocID="{C68464E3-9328-4805-AC27-2CF8803EAF10}" presName="desTx" presStyleLbl="revTx" presStyleIdx="3" presStyleCnt="8">
        <dgm:presLayoutVars/>
      </dgm:prSet>
      <dgm:spPr/>
    </dgm:pt>
    <dgm:pt modelId="{C27EA807-1551-4354-84CD-15B7FBB9149B}" type="pres">
      <dgm:prSet presAssocID="{472CB9D7-3B3F-4B5E-A661-E93148B718FC}" presName="sibTrans" presStyleCnt="0"/>
      <dgm:spPr/>
    </dgm:pt>
    <dgm:pt modelId="{7CEFA70A-9447-41AC-AE56-47A8ED3002DB}" type="pres">
      <dgm:prSet presAssocID="{317F2CD0-9FE8-42EA-B712-3D3F0E5C21F4}" presName="compNode" presStyleCnt="0"/>
      <dgm:spPr/>
    </dgm:pt>
    <dgm:pt modelId="{FC636753-E72C-4156-B78A-67E2EC9B0B46}" type="pres">
      <dgm:prSet presAssocID="{317F2CD0-9FE8-42EA-B712-3D3F0E5C21F4}" presName="bgRect" presStyleLbl="bgShp" presStyleIdx="2" presStyleCnt="4"/>
      <dgm:spPr/>
    </dgm:pt>
    <dgm:pt modelId="{FF0A2B3A-EEF2-4E77-A441-3F0846C3867D}" type="pres">
      <dgm:prSet presAssocID="{317F2CD0-9FE8-42EA-B712-3D3F0E5C21F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CE0DCA99-C1EC-4200-94D5-1DC32074C2D0}" type="pres">
      <dgm:prSet presAssocID="{317F2CD0-9FE8-42EA-B712-3D3F0E5C21F4}" presName="spaceRect" presStyleCnt="0"/>
      <dgm:spPr/>
    </dgm:pt>
    <dgm:pt modelId="{160920C6-CAED-415D-AF99-881E2A46EE44}" type="pres">
      <dgm:prSet presAssocID="{317F2CD0-9FE8-42EA-B712-3D3F0E5C21F4}" presName="parTx" presStyleLbl="revTx" presStyleIdx="4" presStyleCnt="8">
        <dgm:presLayoutVars>
          <dgm:chMax val="0"/>
          <dgm:chPref val="0"/>
        </dgm:presLayoutVars>
      </dgm:prSet>
      <dgm:spPr/>
    </dgm:pt>
    <dgm:pt modelId="{D9BB478D-551F-4CEB-81F7-2D83286AC2C2}" type="pres">
      <dgm:prSet presAssocID="{317F2CD0-9FE8-42EA-B712-3D3F0E5C21F4}" presName="desTx" presStyleLbl="revTx" presStyleIdx="5" presStyleCnt="8">
        <dgm:presLayoutVars/>
      </dgm:prSet>
      <dgm:spPr/>
    </dgm:pt>
    <dgm:pt modelId="{33803DEA-D25D-4981-BC12-360FBC40DCB5}" type="pres">
      <dgm:prSet presAssocID="{3A8877FC-1FFB-41BF-9D6E-A164CFAC16B0}" presName="sibTrans" presStyleCnt="0"/>
      <dgm:spPr/>
    </dgm:pt>
    <dgm:pt modelId="{9545F573-7FBD-47B0-ACA3-FC3F57E208A8}" type="pres">
      <dgm:prSet presAssocID="{6EFE678B-6E7B-45FA-BF1F-ABA7633606D6}" presName="compNode" presStyleCnt="0"/>
      <dgm:spPr/>
    </dgm:pt>
    <dgm:pt modelId="{0F072DD0-65F1-4E84-99D4-38FBE602D940}" type="pres">
      <dgm:prSet presAssocID="{6EFE678B-6E7B-45FA-BF1F-ABA7633606D6}" presName="bgRect" presStyleLbl="bgShp" presStyleIdx="3" presStyleCnt="4"/>
      <dgm:spPr/>
    </dgm:pt>
    <dgm:pt modelId="{15F96AFF-66CA-4026-B163-06406F57A25A}" type="pres">
      <dgm:prSet presAssocID="{6EFE678B-6E7B-45FA-BF1F-ABA7633606D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loud Computing"/>
        </a:ext>
      </dgm:extLst>
    </dgm:pt>
    <dgm:pt modelId="{2BF15474-08AC-45DB-AB9C-CB1BAC107D0A}" type="pres">
      <dgm:prSet presAssocID="{6EFE678B-6E7B-45FA-BF1F-ABA7633606D6}" presName="spaceRect" presStyleCnt="0"/>
      <dgm:spPr/>
    </dgm:pt>
    <dgm:pt modelId="{E8E1C2BB-E020-4336-894E-BF70BBE150FC}" type="pres">
      <dgm:prSet presAssocID="{6EFE678B-6E7B-45FA-BF1F-ABA7633606D6}" presName="parTx" presStyleLbl="revTx" presStyleIdx="6" presStyleCnt="8">
        <dgm:presLayoutVars>
          <dgm:chMax val="0"/>
          <dgm:chPref val="0"/>
        </dgm:presLayoutVars>
      </dgm:prSet>
      <dgm:spPr/>
    </dgm:pt>
    <dgm:pt modelId="{686CD620-15B1-44B1-BA07-FE169F5A2840}" type="pres">
      <dgm:prSet presAssocID="{6EFE678B-6E7B-45FA-BF1F-ABA7633606D6}" presName="desTx" presStyleLbl="revTx" presStyleIdx="7" presStyleCnt="8">
        <dgm:presLayoutVars/>
      </dgm:prSet>
      <dgm:spPr/>
    </dgm:pt>
  </dgm:ptLst>
  <dgm:cxnLst>
    <dgm:cxn modelId="{1139F301-2C74-4BF0-BCB9-018E2F4E2AE7}" type="presOf" srcId="{21ACEC3E-4C67-438D-A65C-74E9ECBF72C2}" destId="{A23F9640-6030-4765-97A4-956A406FD71C}" srcOrd="0" destOrd="0" presId="urn:microsoft.com/office/officeart/2018/2/layout/IconVerticalSolidList"/>
    <dgm:cxn modelId="{E7D4F01F-E73E-4BDC-A669-30B81CAE58F8}" srcId="{47FA0F9C-94FD-4828-A4B6-4270B3C70307}" destId="{6EFE678B-6E7B-45FA-BF1F-ABA7633606D6}" srcOrd="3" destOrd="0" parTransId="{09097E49-72F2-4C30-84D9-E945230CF39F}" sibTransId="{41DB5235-7288-49B1-AC79-735F4384E9DA}"/>
    <dgm:cxn modelId="{3C5A3C46-1F3D-4B61-A22B-234FCCA2CC41}" type="presOf" srcId="{06BC8BB7-2703-434D-BF01-879E87546DC0}" destId="{290ED797-8158-4D44-B4E7-4B95AA4E6F3A}" srcOrd="0" destOrd="0" presId="urn:microsoft.com/office/officeart/2018/2/layout/IconVerticalSolidList"/>
    <dgm:cxn modelId="{B929D26D-9F67-4FD3-A25D-CC52AE8954A8}" srcId="{C68464E3-9328-4805-AC27-2CF8803EAF10}" destId="{21ACEC3E-4C67-438D-A65C-74E9ECBF72C2}" srcOrd="0" destOrd="0" parTransId="{2B4C8866-6F53-4DEE-9EA0-A83346505F2C}" sibTransId="{7F7633F2-DFCA-4B2D-865D-7B9155AE2439}"/>
    <dgm:cxn modelId="{C203B773-B2BC-4F3B-BAFE-373178B9B095}" srcId="{47FA0F9C-94FD-4828-A4B6-4270B3C70307}" destId="{1291DCE2-A527-457C-BE6F-1921452C605B}" srcOrd="0" destOrd="0" parTransId="{60F6A5DE-A3AA-48B3-A199-D9B171B078B5}" sibTransId="{B6E6B59B-1330-4F7F-8E60-FC9C39FD96DA}"/>
    <dgm:cxn modelId="{F80AEF73-1BFD-4194-A218-A0457AAACE55}" srcId="{317F2CD0-9FE8-42EA-B712-3D3F0E5C21F4}" destId="{153A8250-0033-4497-8287-291D89E953AE}" srcOrd="0" destOrd="0" parTransId="{4F67A71A-5026-4F14-9E07-490FEB740049}" sibTransId="{95F0DD8E-0BBB-46E5-AF3F-6529F886BE2C}"/>
    <dgm:cxn modelId="{34CA1E54-724B-48F5-A058-7622F5DE0063}" type="presOf" srcId="{153A8250-0033-4497-8287-291D89E953AE}" destId="{D9BB478D-551F-4CEB-81F7-2D83286AC2C2}" srcOrd="0" destOrd="0" presId="urn:microsoft.com/office/officeart/2018/2/layout/IconVerticalSolidList"/>
    <dgm:cxn modelId="{BD268C77-3E68-4641-84F3-F0BCBBEF4DF7}" type="presOf" srcId="{5FAAA8DE-78E0-4D24-9685-B062140C77A4}" destId="{686CD620-15B1-44B1-BA07-FE169F5A2840}" srcOrd="0" destOrd="0" presId="urn:microsoft.com/office/officeart/2018/2/layout/IconVerticalSolidList"/>
    <dgm:cxn modelId="{615E035A-02D6-4FE0-ABB7-6251E923B880}" srcId="{47FA0F9C-94FD-4828-A4B6-4270B3C70307}" destId="{C68464E3-9328-4805-AC27-2CF8803EAF10}" srcOrd="1" destOrd="0" parTransId="{7738874B-E7CB-41A3-BF9C-A4B58176D582}" sibTransId="{472CB9D7-3B3F-4B5E-A661-E93148B718FC}"/>
    <dgm:cxn modelId="{5375ED7C-C8A6-403A-937E-C7859497F177}" srcId="{6EFE678B-6E7B-45FA-BF1F-ABA7633606D6}" destId="{5FAAA8DE-78E0-4D24-9685-B062140C77A4}" srcOrd="0" destOrd="0" parTransId="{BA69F45C-0134-471F-ADF0-11F83F2D7007}" sibTransId="{B0D3E29B-9903-4716-9AE6-855DBE00C6B0}"/>
    <dgm:cxn modelId="{6B0ED77E-0760-4533-9A90-05F9E4EC6623}" type="presOf" srcId="{317F2CD0-9FE8-42EA-B712-3D3F0E5C21F4}" destId="{160920C6-CAED-415D-AF99-881E2A46EE44}" srcOrd="0" destOrd="0" presId="urn:microsoft.com/office/officeart/2018/2/layout/IconVerticalSolidList"/>
    <dgm:cxn modelId="{A8D97485-E827-4887-AE2A-2BA2D5EA1E4B}" srcId="{47FA0F9C-94FD-4828-A4B6-4270B3C70307}" destId="{317F2CD0-9FE8-42EA-B712-3D3F0E5C21F4}" srcOrd="2" destOrd="0" parTransId="{D5047C65-D19E-42BC-A51A-1FA8E40C588D}" sibTransId="{3A8877FC-1FFB-41BF-9D6E-A164CFAC16B0}"/>
    <dgm:cxn modelId="{61D66F88-B639-449E-9CE2-D6CDA42B50FB}" type="presOf" srcId="{6EFE678B-6E7B-45FA-BF1F-ABA7633606D6}" destId="{E8E1C2BB-E020-4336-894E-BF70BBE150FC}" srcOrd="0" destOrd="0" presId="urn:microsoft.com/office/officeart/2018/2/layout/IconVerticalSolidList"/>
    <dgm:cxn modelId="{A8881BA4-911E-45A0-88D8-2AD9DD02CC32}" type="presOf" srcId="{C68464E3-9328-4805-AC27-2CF8803EAF10}" destId="{E046DF95-5BD5-4186-9132-B5E6E2976E55}" srcOrd="0" destOrd="0" presId="urn:microsoft.com/office/officeart/2018/2/layout/IconVerticalSolidList"/>
    <dgm:cxn modelId="{5400BCA8-67CD-446E-8F8D-2192D443C320}" type="presOf" srcId="{1291DCE2-A527-457C-BE6F-1921452C605B}" destId="{4D4C07C6-B6E4-4809-9692-45387871BBDE}" srcOrd="0" destOrd="0" presId="urn:microsoft.com/office/officeart/2018/2/layout/IconVerticalSolidList"/>
    <dgm:cxn modelId="{17A72AB7-2EF2-4F00-8804-0A8DD778068C}" type="presOf" srcId="{47FA0F9C-94FD-4828-A4B6-4270B3C70307}" destId="{4E4E1CB4-EC22-47DA-9ABC-5C1D5C27CBEF}" srcOrd="0" destOrd="0" presId="urn:microsoft.com/office/officeart/2018/2/layout/IconVerticalSolidList"/>
    <dgm:cxn modelId="{77756BEA-3E87-400E-AABC-C12521EE45AD}" srcId="{1291DCE2-A527-457C-BE6F-1921452C605B}" destId="{06BC8BB7-2703-434D-BF01-879E87546DC0}" srcOrd="0" destOrd="0" parTransId="{EFE419FF-D9AC-4065-B673-54330CE17644}" sibTransId="{48570019-43BE-4137-ADE9-C0BFF8F36480}"/>
    <dgm:cxn modelId="{35D32B88-0341-4595-A302-FA399CE0B150}" type="presParOf" srcId="{4E4E1CB4-EC22-47DA-9ABC-5C1D5C27CBEF}" destId="{EBEBB11B-3D87-43D5-8FC5-471B6DC4C3F5}" srcOrd="0" destOrd="0" presId="urn:microsoft.com/office/officeart/2018/2/layout/IconVerticalSolidList"/>
    <dgm:cxn modelId="{E30EB53B-DC59-4268-9D31-9558165044F2}" type="presParOf" srcId="{EBEBB11B-3D87-43D5-8FC5-471B6DC4C3F5}" destId="{01F7C677-8375-456C-936B-0FAEFABB28D2}" srcOrd="0" destOrd="0" presId="urn:microsoft.com/office/officeart/2018/2/layout/IconVerticalSolidList"/>
    <dgm:cxn modelId="{AF28A4A6-8365-4569-BE3E-7A0CB38A2482}" type="presParOf" srcId="{EBEBB11B-3D87-43D5-8FC5-471B6DC4C3F5}" destId="{7B09435F-DCCE-43F1-B88B-CB6A8B3C6ED1}" srcOrd="1" destOrd="0" presId="urn:microsoft.com/office/officeart/2018/2/layout/IconVerticalSolidList"/>
    <dgm:cxn modelId="{531D1B6C-F625-4AB5-9EED-6F09ECEDDA36}" type="presParOf" srcId="{EBEBB11B-3D87-43D5-8FC5-471B6DC4C3F5}" destId="{B7E3A3A8-34EA-4E57-9840-0A323A425083}" srcOrd="2" destOrd="0" presId="urn:microsoft.com/office/officeart/2018/2/layout/IconVerticalSolidList"/>
    <dgm:cxn modelId="{F2719D16-99EA-4F18-B69B-52B2DC359CB8}" type="presParOf" srcId="{EBEBB11B-3D87-43D5-8FC5-471B6DC4C3F5}" destId="{4D4C07C6-B6E4-4809-9692-45387871BBDE}" srcOrd="3" destOrd="0" presId="urn:microsoft.com/office/officeart/2018/2/layout/IconVerticalSolidList"/>
    <dgm:cxn modelId="{11C43278-1E8F-4CE4-9973-35CD4E72EAF8}" type="presParOf" srcId="{EBEBB11B-3D87-43D5-8FC5-471B6DC4C3F5}" destId="{290ED797-8158-4D44-B4E7-4B95AA4E6F3A}" srcOrd="4" destOrd="0" presId="urn:microsoft.com/office/officeart/2018/2/layout/IconVerticalSolidList"/>
    <dgm:cxn modelId="{EE77EEA9-C0F9-4F3D-B970-AC1797115615}" type="presParOf" srcId="{4E4E1CB4-EC22-47DA-9ABC-5C1D5C27CBEF}" destId="{F31FCA4E-4194-40D6-B6F9-89BA32571D50}" srcOrd="1" destOrd="0" presId="urn:microsoft.com/office/officeart/2018/2/layout/IconVerticalSolidList"/>
    <dgm:cxn modelId="{1BF8388C-FDDB-4295-83B3-B570107CDE35}" type="presParOf" srcId="{4E4E1CB4-EC22-47DA-9ABC-5C1D5C27CBEF}" destId="{09D0F08D-949B-41F6-9DF0-48BF8CA87DE8}" srcOrd="2" destOrd="0" presId="urn:microsoft.com/office/officeart/2018/2/layout/IconVerticalSolidList"/>
    <dgm:cxn modelId="{B043E9F6-3615-408F-B287-97E95F36770F}" type="presParOf" srcId="{09D0F08D-949B-41F6-9DF0-48BF8CA87DE8}" destId="{B59BF011-C14B-4CEF-8180-B96529F13F3E}" srcOrd="0" destOrd="0" presId="urn:microsoft.com/office/officeart/2018/2/layout/IconVerticalSolidList"/>
    <dgm:cxn modelId="{2A1A744A-1C4E-4166-8650-F72CF361A9A3}" type="presParOf" srcId="{09D0F08D-949B-41F6-9DF0-48BF8CA87DE8}" destId="{9A4DF48E-D423-4ED7-AF6F-06DB1F1AF7D5}" srcOrd="1" destOrd="0" presId="urn:microsoft.com/office/officeart/2018/2/layout/IconVerticalSolidList"/>
    <dgm:cxn modelId="{0D61CF4D-6733-4872-94B5-C308B99982CC}" type="presParOf" srcId="{09D0F08D-949B-41F6-9DF0-48BF8CA87DE8}" destId="{9FD796E2-E2C7-4F7E-A20E-5F5C8761C341}" srcOrd="2" destOrd="0" presId="urn:microsoft.com/office/officeart/2018/2/layout/IconVerticalSolidList"/>
    <dgm:cxn modelId="{3FE27057-BDAA-492C-A942-533428D154AD}" type="presParOf" srcId="{09D0F08D-949B-41F6-9DF0-48BF8CA87DE8}" destId="{E046DF95-5BD5-4186-9132-B5E6E2976E55}" srcOrd="3" destOrd="0" presId="urn:microsoft.com/office/officeart/2018/2/layout/IconVerticalSolidList"/>
    <dgm:cxn modelId="{F7ADE3C7-0D9B-41F0-8A10-330F03937D6A}" type="presParOf" srcId="{09D0F08D-949B-41F6-9DF0-48BF8CA87DE8}" destId="{A23F9640-6030-4765-97A4-956A406FD71C}" srcOrd="4" destOrd="0" presId="urn:microsoft.com/office/officeart/2018/2/layout/IconVerticalSolidList"/>
    <dgm:cxn modelId="{86EDFD35-2F39-4319-8D5E-8834786FB55F}" type="presParOf" srcId="{4E4E1CB4-EC22-47DA-9ABC-5C1D5C27CBEF}" destId="{C27EA807-1551-4354-84CD-15B7FBB9149B}" srcOrd="3" destOrd="0" presId="urn:microsoft.com/office/officeart/2018/2/layout/IconVerticalSolidList"/>
    <dgm:cxn modelId="{650FCB42-BB68-4933-8D49-C439BEF700FD}" type="presParOf" srcId="{4E4E1CB4-EC22-47DA-9ABC-5C1D5C27CBEF}" destId="{7CEFA70A-9447-41AC-AE56-47A8ED3002DB}" srcOrd="4" destOrd="0" presId="urn:microsoft.com/office/officeart/2018/2/layout/IconVerticalSolidList"/>
    <dgm:cxn modelId="{5165BE62-31E8-4405-8C26-579428D4BFA6}" type="presParOf" srcId="{7CEFA70A-9447-41AC-AE56-47A8ED3002DB}" destId="{FC636753-E72C-4156-B78A-67E2EC9B0B46}" srcOrd="0" destOrd="0" presId="urn:microsoft.com/office/officeart/2018/2/layout/IconVerticalSolidList"/>
    <dgm:cxn modelId="{6D8BD2BE-8850-4410-ACCE-5CEC419D66F0}" type="presParOf" srcId="{7CEFA70A-9447-41AC-AE56-47A8ED3002DB}" destId="{FF0A2B3A-EEF2-4E77-A441-3F0846C3867D}" srcOrd="1" destOrd="0" presId="urn:microsoft.com/office/officeart/2018/2/layout/IconVerticalSolidList"/>
    <dgm:cxn modelId="{97A98D3A-C611-4607-933A-54D2740263BB}" type="presParOf" srcId="{7CEFA70A-9447-41AC-AE56-47A8ED3002DB}" destId="{CE0DCA99-C1EC-4200-94D5-1DC32074C2D0}" srcOrd="2" destOrd="0" presId="urn:microsoft.com/office/officeart/2018/2/layout/IconVerticalSolidList"/>
    <dgm:cxn modelId="{D8EB6870-2092-4448-B4F2-A1E2AF97E501}" type="presParOf" srcId="{7CEFA70A-9447-41AC-AE56-47A8ED3002DB}" destId="{160920C6-CAED-415D-AF99-881E2A46EE44}" srcOrd="3" destOrd="0" presId="urn:microsoft.com/office/officeart/2018/2/layout/IconVerticalSolidList"/>
    <dgm:cxn modelId="{CDEBA394-6EC2-470F-9E25-FCB65AFFCBCA}" type="presParOf" srcId="{7CEFA70A-9447-41AC-AE56-47A8ED3002DB}" destId="{D9BB478D-551F-4CEB-81F7-2D83286AC2C2}" srcOrd="4" destOrd="0" presId="urn:microsoft.com/office/officeart/2018/2/layout/IconVerticalSolidList"/>
    <dgm:cxn modelId="{FBD9946E-FF10-4AC0-AB49-B622415CCBBF}" type="presParOf" srcId="{4E4E1CB4-EC22-47DA-9ABC-5C1D5C27CBEF}" destId="{33803DEA-D25D-4981-BC12-360FBC40DCB5}" srcOrd="5" destOrd="0" presId="urn:microsoft.com/office/officeart/2018/2/layout/IconVerticalSolidList"/>
    <dgm:cxn modelId="{DFB5152A-7EC9-47AD-890D-1F1B512A5480}" type="presParOf" srcId="{4E4E1CB4-EC22-47DA-9ABC-5C1D5C27CBEF}" destId="{9545F573-7FBD-47B0-ACA3-FC3F57E208A8}" srcOrd="6" destOrd="0" presId="urn:microsoft.com/office/officeart/2018/2/layout/IconVerticalSolidList"/>
    <dgm:cxn modelId="{8E12ABC6-F78F-464B-B102-8BE6DA9DAB96}" type="presParOf" srcId="{9545F573-7FBD-47B0-ACA3-FC3F57E208A8}" destId="{0F072DD0-65F1-4E84-99D4-38FBE602D940}" srcOrd="0" destOrd="0" presId="urn:microsoft.com/office/officeart/2018/2/layout/IconVerticalSolidList"/>
    <dgm:cxn modelId="{50A4755F-8852-4362-98B9-A0883DEF3D5A}" type="presParOf" srcId="{9545F573-7FBD-47B0-ACA3-FC3F57E208A8}" destId="{15F96AFF-66CA-4026-B163-06406F57A25A}" srcOrd="1" destOrd="0" presId="urn:microsoft.com/office/officeart/2018/2/layout/IconVerticalSolidList"/>
    <dgm:cxn modelId="{88BB1E86-F4AA-425D-A17A-C9629FA13C0D}" type="presParOf" srcId="{9545F573-7FBD-47B0-ACA3-FC3F57E208A8}" destId="{2BF15474-08AC-45DB-AB9C-CB1BAC107D0A}" srcOrd="2" destOrd="0" presId="urn:microsoft.com/office/officeart/2018/2/layout/IconVerticalSolidList"/>
    <dgm:cxn modelId="{38A238ED-309D-4773-8A84-EBD7176B50FA}" type="presParOf" srcId="{9545F573-7FBD-47B0-ACA3-FC3F57E208A8}" destId="{E8E1C2BB-E020-4336-894E-BF70BBE150FC}" srcOrd="3" destOrd="0" presId="urn:microsoft.com/office/officeart/2018/2/layout/IconVerticalSolidList"/>
    <dgm:cxn modelId="{F9F76F94-B306-4980-982C-BB2CC771CA7C}" type="presParOf" srcId="{9545F573-7FBD-47B0-ACA3-FC3F57E208A8}" destId="{686CD620-15B1-44B1-BA07-FE169F5A2840}"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18A6FE-BB6C-4308-8E23-B1861544BE33}">
      <dsp:nvSpPr>
        <dsp:cNvPr id="0" name=""/>
        <dsp:cNvSpPr/>
      </dsp:nvSpPr>
      <dsp:spPr>
        <a:xfrm>
          <a:off x="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Niecia Say - Data Modeler &amp; Team Manager</a:t>
          </a:r>
        </a:p>
      </dsp:txBody>
      <dsp:txXfrm>
        <a:off x="0" y="432901"/>
        <a:ext cx="1506795" cy="904077"/>
      </dsp:txXfrm>
    </dsp:sp>
    <dsp:sp modelId="{B6E6E9F9-F33B-4123-BF17-5F6B88FEB7E7}">
      <dsp:nvSpPr>
        <dsp:cNvPr id="0" name=""/>
        <dsp:cNvSpPr/>
      </dsp:nvSpPr>
      <dsp:spPr>
        <a:xfrm>
          <a:off x="1657475"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Cobi Miller - Data Analyzer &amp; Client Liaison</a:t>
          </a:r>
        </a:p>
      </dsp:txBody>
      <dsp:txXfrm>
        <a:off x="1657475" y="432901"/>
        <a:ext cx="1506795" cy="904077"/>
      </dsp:txXfrm>
    </dsp:sp>
    <dsp:sp modelId="{9BF07122-BF4C-4E60-9B9B-6BF2030C3566}">
      <dsp:nvSpPr>
        <dsp:cNvPr id="0" name=""/>
        <dsp:cNvSpPr/>
      </dsp:nvSpPr>
      <dsp:spPr>
        <a:xfrm>
          <a:off x="331495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Nathaniel Hemans - Visualizer &amp; Project Documentation</a:t>
          </a:r>
        </a:p>
      </dsp:txBody>
      <dsp:txXfrm>
        <a:off x="3314950" y="432901"/>
        <a:ext cx="1506795" cy="904077"/>
      </dsp:txXfrm>
    </dsp:sp>
    <dsp:sp modelId="{28FB82F6-89BA-4590-A682-BDD4D0D8AE4F}">
      <dsp:nvSpPr>
        <dsp:cNvPr id="0" name=""/>
        <dsp:cNvSpPr/>
      </dsp:nvSpPr>
      <dsp:spPr>
        <a:xfrm>
          <a:off x="828737"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Benardo Avancena - Client</a:t>
          </a:r>
        </a:p>
      </dsp:txBody>
      <dsp:txXfrm>
        <a:off x="828737" y="1487658"/>
        <a:ext cx="1506795" cy="904077"/>
      </dsp:txXfrm>
    </dsp:sp>
    <dsp:sp modelId="{113E1AB2-4C0B-4FF9-8851-CD2A4F391C3F}">
      <dsp:nvSpPr>
        <dsp:cNvPr id="0" name=""/>
        <dsp:cNvSpPr/>
      </dsp:nvSpPr>
      <dsp:spPr>
        <a:xfrm>
          <a:off x="2486212"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Helen Merhout - Client</a:t>
          </a:r>
        </a:p>
      </dsp:txBody>
      <dsp:txXfrm>
        <a:off x="2486212" y="1487658"/>
        <a:ext cx="1506795" cy="904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F7C677-8375-456C-936B-0FAEFABB28D2}">
      <dsp:nvSpPr>
        <dsp:cNvPr id="0" name=""/>
        <dsp:cNvSpPr/>
      </dsp:nvSpPr>
      <dsp:spPr>
        <a:xfrm>
          <a:off x="0" y="2550"/>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09435F-DCCE-43F1-B88B-CB6A8B3C6ED1}">
      <dsp:nvSpPr>
        <dsp:cNvPr id="0" name=""/>
        <dsp:cNvSpPr/>
      </dsp:nvSpPr>
      <dsp:spPr>
        <a:xfrm>
          <a:off x="179559" y="136107"/>
          <a:ext cx="326472" cy="3264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D4C07C6-B6E4-4809-9692-45387871BBDE}">
      <dsp:nvSpPr>
        <dsp:cNvPr id="0" name=""/>
        <dsp:cNvSpPr/>
      </dsp:nvSpPr>
      <dsp:spPr>
        <a:xfrm>
          <a:off x="685592" y="2550"/>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Longitude and Latitude</a:t>
          </a:r>
        </a:p>
      </dsp:txBody>
      <dsp:txXfrm>
        <a:off x="685592" y="2550"/>
        <a:ext cx="3629381" cy="593586"/>
      </dsp:txXfrm>
    </dsp:sp>
    <dsp:sp modelId="{290ED797-8158-4D44-B4E7-4B95AA4E6F3A}">
      <dsp:nvSpPr>
        <dsp:cNvPr id="0" name=""/>
        <dsp:cNvSpPr/>
      </dsp:nvSpPr>
      <dsp:spPr>
        <a:xfrm>
          <a:off x="4314974" y="2550"/>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Geo Map</a:t>
          </a:r>
        </a:p>
      </dsp:txBody>
      <dsp:txXfrm>
        <a:off x="4314974" y="2550"/>
        <a:ext cx="3749648" cy="593586"/>
      </dsp:txXfrm>
    </dsp:sp>
    <dsp:sp modelId="{B59BF011-C14B-4CEF-8180-B96529F13F3E}">
      <dsp:nvSpPr>
        <dsp:cNvPr id="0" name=""/>
        <dsp:cNvSpPr/>
      </dsp:nvSpPr>
      <dsp:spPr>
        <a:xfrm>
          <a:off x="0" y="744533"/>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A4DF48E-D423-4ED7-AF6F-06DB1F1AF7D5}">
      <dsp:nvSpPr>
        <dsp:cNvPr id="0" name=""/>
        <dsp:cNvSpPr/>
      </dsp:nvSpPr>
      <dsp:spPr>
        <a:xfrm>
          <a:off x="179559" y="878090"/>
          <a:ext cx="326472" cy="32647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46DF95-5BD5-4186-9132-B5E6E2976E55}">
      <dsp:nvSpPr>
        <dsp:cNvPr id="0" name=""/>
        <dsp:cNvSpPr/>
      </dsp:nvSpPr>
      <dsp:spPr>
        <a:xfrm>
          <a:off x="685592" y="744533"/>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Location Statistics</a:t>
          </a:r>
        </a:p>
      </dsp:txBody>
      <dsp:txXfrm>
        <a:off x="685592" y="744533"/>
        <a:ext cx="3629381" cy="593586"/>
      </dsp:txXfrm>
    </dsp:sp>
    <dsp:sp modelId="{A23F9640-6030-4765-97A4-956A406FD71C}">
      <dsp:nvSpPr>
        <dsp:cNvPr id="0" name=""/>
        <dsp:cNvSpPr/>
      </dsp:nvSpPr>
      <dsp:spPr>
        <a:xfrm>
          <a:off x="4314974" y="744533"/>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Bar and Pie Charts</a:t>
          </a:r>
        </a:p>
      </dsp:txBody>
      <dsp:txXfrm>
        <a:off x="4314974" y="744533"/>
        <a:ext cx="3749648" cy="593586"/>
      </dsp:txXfrm>
    </dsp:sp>
    <dsp:sp modelId="{FC636753-E72C-4156-B78A-67E2EC9B0B46}">
      <dsp:nvSpPr>
        <dsp:cNvPr id="0" name=""/>
        <dsp:cNvSpPr/>
      </dsp:nvSpPr>
      <dsp:spPr>
        <a:xfrm>
          <a:off x="0" y="1486517"/>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0A2B3A-EEF2-4E77-A441-3F0846C3867D}">
      <dsp:nvSpPr>
        <dsp:cNvPr id="0" name=""/>
        <dsp:cNvSpPr/>
      </dsp:nvSpPr>
      <dsp:spPr>
        <a:xfrm>
          <a:off x="179559" y="1620074"/>
          <a:ext cx="326472" cy="32647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0920C6-CAED-415D-AF99-881E2A46EE44}">
      <dsp:nvSpPr>
        <dsp:cNvPr id="0" name=""/>
        <dsp:cNvSpPr/>
      </dsp:nvSpPr>
      <dsp:spPr>
        <a:xfrm>
          <a:off x="685592" y="1486517"/>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Enrollment Data</a:t>
          </a:r>
        </a:p>
      </dsp:txBody>
      <dsp:txXfrm>
        <a:off x="685592" y="1486517"/>
        <a:ext cx="3629381" cy="593586"/>
      </dsp:txXfrm>
    </dsp:sp>
    <dsp:sp modelId="{D9BB478D-551F-4CEB-81F7-2D83286AC2C2}">
      <dsp:nvSpPr>
        <dsp:cNvPr id="0" name=""/>
        <dsp:cNvSpPr/>
      </dsp:nvSpPr>
      <dsp:spPr>
        <a:xfrm>
          <a:off x="4314974" y="1486517"/>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Numerical Statistics</a:t>
          </a:r>
        </a:p>
      </dsp:txBody>
      <dsp:txXfrm>
        <a:off x="4314974" y="1486517"/>
        <a:ext cx="3749648" cy="593586"/>
      </dsp:txXfrm>
    </dsp:sp>
    <dsp:sp modelId="{0F072DD0-65F1-4E84-99D4-38FBE602D940}">
      <dsp:nvSpPr>
        <dsp:cNvPr id="0" name=""/>
        <dsp:cNvSpPr/>
      </dsp:nvSpPr>
      <dsp:spPr>
        <a:xfrm>
          <a:off x="0" y="2228500"/>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F96AFF-66CA-4026-B163-06406F57A25A}">
      <dsp:nvSpPr>
        <dsp:cNvPr id="0" name=""/>
        <dsp:cNvSpPr/>
      </dsp:nvSpPr>
      <dsp:spPr>
        <a:xfrm>
          <a:off x="179559" y="2362057"/>
          <a:ext cx="326472" cy="32647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E1C2BB-E020-4336-894E-BF70BBE150FC}">
      <dsp:nvSpPr>
        <dsp:cNvPr id="0" name=""/>
        <dsp:cNvSpPr/>
      </dsp:nvSpPr>
      <dsp:spPr>
        <a:xfrm>
          <a:off x="685592" y="2228500"/>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Data Analysis Technologies</a:t>
          </a:r>
        </a:p>
      </dsp:txBody>
      <dsp:txXfrm>
        <a:off x="685592" y="2228500"/>
        <a:ext cx="3629381" cy="593586"/>
      </dsp:txXfrm>
    </dsp:sp>
    <dsp:sp modelId="{686CD620-15B1-44B1-BA07-FE169F5A2840}">
      <dsp:nvSpPr>
        <dsp:cNvPr id="0" name=""/>
        <dsp:cNvSpPr/>
      </dsp:nvSpPr>
      <dsp:spPr>
        <a:xfrm>
          <a:off x="4314974" y="2228500"/>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889000">
            <a:lnSpc>
              <a:spcPct val="100000"/>
            </a:lnSpc>
            <a:spcBef>
              <a:spcPct val="0"/>
            </a:spcBef>
            <a:spcAft>
              <a:spcPct val="35000"/>
            </a:spcAft>
            <a:buNone/>
          </a:pPr>
          <a:r>
            <a:rPr lang="en-US" sz="2000" kern="1200"/>
            <a:t>R Studio, Python Notebook, Spark, Tableau</a:t>
          </a:r>
        </a:p>
      </dsp:txBody>
      <dsp:txXfrm>
        <a:off x="4314974" y="2228500"/>
        <a:ext cx="3749648" cy="59358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png>
</file>

<file path=ppt/media/image23.jpeg>
</file>

<file path=ppt/media/image24.png>
</file>

<file path=ppt/media/image25.jpeg>
</file>

<file path=ppt/media/image26.jpeg>
</file>

<file path=ppt/media/image27.gif>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b6370ba42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b6370ba42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b6370ba42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b6370ba42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b6370ba42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b6370ba42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b6370ba42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b6370ba42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b6370ba42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b6370ba42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b6370ba4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b6370ba4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577850"/>
            <a:ext cx="8086725" cy="2514600"/>
          </a:xfrm>
        </p:spPr>
        <p:txBody>
          <a:bodyPr anchor="b">
            <a:noAutofit/>
          </a:bodyPr>
          <a:lstStyle>
            <a:lvl1pPr algn="l">
              <a:lnSpc>
                <a:spcPct val="80000"/>
              </a:lnSpc>
              <a:defRPr sz="6600" spc="-9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500634" y="3155157"/>
            <a:ext cx="6921151" cy="1234440"/>
          </a:xfrm>
        </p:spPr>
        <p:txBody>
          <a:bodyPr>
            <a:normAutofit/>
          </a:bodyPr>
          <a:lstStyle>
            <a:lvl1pPr marL="0" indent="0" algn="l">
              <a:buNone/>
              <a:defRPr sz="2400">
                <a:solidFill>
                  <a:schemeClr val="bg1"/>
                </a:solidFill>
                <a:latin typeface="+mj-lt"/>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3/20/2024</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3131528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4E5243-F52A-4D37-9694-EB26C6C31910}"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96114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521494"/>
            <a:ext cx="1971675" cy="36004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78644" y="535782"/>
            <a:ext cx="5800725" cy="40505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A77B6E1-634A-48DC-9E8B-D894023267E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909238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842984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29623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2D3E9E-A95C-48F2-B4BF-A71542E0BE9A}"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4715676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575564"/>
            <a:ext cx="8085582" cy="2516886"/>
          </a:xfrm>
        </p:spPr>
        <p:txBody>
          <a:bodyPr anchor="b">
            <a:normAutofit/>
          </a:bodyPr>
          <a:lstStyle>
            <a:lvl1pPr>
              <a:lnSpc>
                <a:spcPct val="80000"/>
              </a:lnSpc>
              <a:defRPr sz="6600" b="0" baseline="0">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00634" y="3153157"/>
            <a:ext cx="6919722" cy="1234440"/>
          </a:xfrm>
        </p:spPr>
        <p:txBody>
          <a:bodyPr anchor="t">
            <a:normAutofit/>
          </a:bodyPr>
          <a:lstStyle>
            <a:lvl1pPr marL="0" indent="0">
              <a:buNone/>
              <a:defRPr sz="2400">
                <a:solidFill>
                  <a:schemeClr val="tx1"/>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95240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7492"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08498"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2952B5-7A2F-4CC8-B7CE-9234E21C2837}"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408089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507492" y="1530350"/>
            <a:ext cx="3497580" cy="542550"/>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7492" y="206481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505706" y="1528826"/>
            <a:ext cx="3497580" cy="541782"/>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505706" y="206324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1DA07A-9201-4B4B-BAF2-015AFA30F520}" type="datetimeFigureOut">
              <a:rPr lang="en-US" smtClean="0"/>
              <a:t>3/20/2024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20844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D7E00A-486F-4252-8B1D-E32645521F49}" type="datetimeFigureOut">
              <a:rPr lang="en-US" smtClean="0"/>
              <a:t>3/20/2024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10636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3/20/2024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2020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406712"/>
            <a:ext cx="2537460" cy="1440180"/>
          </a:xfrm>
        </p:spPr>
        <p:txBody>
          <a:bodyPr anchor="b">
            <a:noAutofit/>
          </a:bodyPr>
          <a:lstStyle>
            <a:lvl1pPr>
              <a:lnSpc>
                <a:spcPct val="85000"/>
              </a:lnSpc>
              <a:defRPr sz="3000">
                <a:solidFill>
                  <a:srgbClr val="FFFFFF"/>
                </a:solidFill>
              </a:defRPr>
            </a:lvl1pPr>
          </a:lstStyle>
          <a:p>
            <a:r>
              <a:rPr lang="en-US"/>
              <a:t>Click to edit Master title style</a:t>
            </a:r>
          </a:p>
        </p:txBody>
      </p:sp>
      <p:sp>
        <p:nvSpPr>
          <p:cNvPr id="3" name="Content Placeholder 2"/>
          <p:cNvSpPr>
            <a:spLocks noGrp="1"/>
          </p:cNvSpPr>
          <p:nvPr>
            <p:ph idx="1"/>
          </p:nvPr>
        </p:nvSpPr>
        <p:spPr>
          <a:xfrm>
            <a:off x="571500" y="571500"/>
            <a:ext cx="4572000" cy="34290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06987" y="1883860"/>
            <a:ext cx="2548890" cy="2345240"/>
          </a:xfrm>
        </p:spPr>
        <p:txBody>
          <a:bodyPr>
            <a:normAutofit/>
          </a:bodyPr>
          <a:lstStyle>
            <a:lvl1pPr marL="0" marR="0" indent="0" algn="l" defTabSz="685800" rtl="0" eaLnBrk="1" fontAlgn="auto" latinLnBrk="0" hangingPunct="1">
              <a:lnSpc>
                <a:spcPct val="100000"/>
              </a:lnSpc>
              <a:spcBef>
                <a:spcPts val="900"/>
              </a:spcBef>
              <a:spcAft>
                <a:spcPts val="0"/>
              </a:spcAft>
              <a:buClrTx/>
              <a:buSzTx/>
              <a:buFontTx/>
              <a:buNone/>
              <a:tabLst/>
              <a:defRPr sz="13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marR="0" lvl="0" indent="0" algn="l" defTabSz="685800" rtl="0" eaLnBrk="1" fontAlgn="auto" latinLnBrk="0" hangingPunct="1">
              <a:lnSpc>
                <a:spcPct val="100000"/>
              </a:lnSpc>
              <a:spcBef>
                <a:spcPts val="105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270336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4064001"/>
            <a:ext cx="8085582" cy="459962"/>
          </a:xfrm>
        </p:spPr>
        <p:txBody>
          <a:bodyPr anchor="b">
            <a:normAutofit/>
          </a:bodyPr>
          <a:lstStyle>
            <a:lvl1pPr>
              <a:defRPr sz="24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9144000" cy="3998214"/>
          </a:xfrm>
          <a:solidFill>
            <a:schemeClr val="accent1">
              <a:lumMod val="20000"/>
              <a:lumOff val="80000"/>
            </a:schemeClr>
          </a:solidFill>
        </p:spPr>
        <p:txBody>
          <a:bodyPr anchor="t"/>
          <a:lstStyle>
            <a:lvl1pPr marL="0" indent="0" algn="ctr">
              <a:spcBef>
                <a:spcPts val="600"/>
              </a:spcBef>
              <a:buNone/>
              <a:defRPr sz="2400">
                <a:solidFill>
                  <a:schemeClr val="tx1">
                    <a:lumMod val="75000"/>
                    <a:lumOff val="2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507492" y="4432301"/>
            <a:ext cx="6922008" cy="400050"/>
          </a:xfrm>
        </p:spPr>
        <p:txBody>
          <a:bodyPr>
            <a:normAutofit/>
          </a:bodyPr>
          <a:lstStyle>
            <a:lvl1pPr marL="0" indent="0">
              <a:lnSpc>
                <a:spcPct val="90000"/>
              </a:lnSpc>
              <a:buNone/>
              <a:defRPr sz="10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3/20/2024</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55760025"/>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2919" y="374650"/>
            <a:ext cx="8079581" cy="124364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7492" y="1508760"/>
            <a:ext cx="8065294" cy="28246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14350" y="4809335"/>
            <a:ext cx="3086100" cy="171450"/>
          </a:xfrm>
          <a:prstGeom prst="rect">
            <a:avLst/>
          </a:prstGeom>
        </p:spPr>
        <p:txBody>
          <a:bodyPr vert="horz" lIns="91440" tIns="45720" rIns="91440" bIns="45720" rtlCol="0" anchor="ctr"/>
          <a:lstStyle>
            <a:lvl1pPr algn="l">
              <a:defRPr sz="713">
                <a:solidFill>
                  <a:schemeClr val="tx1">
                    <a:alpha val="80000"/>
                  </a:schemeClr>
                </a:solidFill>
              </a:defRPr>
            </a:lvl1pPr>
          </a:lstStyle>
          <a:p>
            <a:fld id="{5586B75A-687E-405C-8A0B-8D00578BA2C3}" type="datetimeFigureOut">
              <a:rPr lang="en-US" smtClean="0"/>
              <a:pPr/>
              <a:t>3/20/2024</a:t>
            </a:fld>
            <a:endParaRPr lang="en-US"/>
          </a:p>
        </p:txBody>
      </p:sp>
      <p:sp>
        <p:nvSpPr>
          <p:cNvPr id="5" name="Footer Placeholder 4"/>
          <p:cNvSpPr>
            <a:spLocks noGrp="1"/>
          </p:cNvSpPr>
          <p:nvPr>
            <p:ph type="ftr" sz="quarter" idx="3"/>
          </p:nvPr>
        </p:nvSpPr>
        <p:spPr>
          <a:xfrm>
            <a:off x="514350" y="4916023"/>
            <a:ext cx="3771900" cy="171450"/>
          </a:xfrm>
          <a:prstGeom prst="rect">
            <a:avLst/>
          </a:prstGeom>
        </p:spPr>
        <p:txBody>
          <a:bodyPr vert="horz" lIns="91440" tIns="45720" rIns="91440" bIns="45720" rtlCol="0" anchor="ctr"/>
          <a:lstStyle>
            <a:lvl1pPr algn="l">
              <a:defRPr sz="713"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6572945" y="4407310"/>
            <a:ext cx="2194560" cy="1047779"/>
          </a:xfrm>
          <a:prstGeom prst="rect">
            <a:avLst/>
          </a:prstGeom>
        </p:spPr>
        <p:txBody>
          <a:bodyPr vert="horz" lIns="91440" tIns="45720" rIns="91440" bIns="45720" rtlCol="0" anchor="b"/>
          <a:lstStyle>
            <a:lvl1pPr algn="r">
              <a:defRPr sz="7725" b="0">
                <a:ln>
                  <a:noFill/>
                </a:ln>
                <a:solidFill>
                  <a:schemeClr val="accent1">
                    <a:alpha val="25000"/>
                  </a:schemeClr>
                </a:solidFill>
                <a:latin typeface="+mj-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92849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hf sldNum="0" hdr="0" ftr="0" dt="0"/>
  <p:txStyles>
    <p:titleStyle>
      <a:lvl1pPr algn="l" defTabSz="685800" rtl="0" eaLnBrk="1" latinLnBrk="0" hangingPunct="1">
        <a:lnSpc>
          <a:spcPct val="85000"/>
        </a:lnSpc>
        <a:spcBef>
          <a:spcPct val="0"/>
        </a:spcBef>
        <a:buNone/>
        <a:defRPr sz="4050" kern="1200" spc="-90" baseline="0">
          <a:solidFill>
            <a:schemeClr val="accent1"/>
          </a:solidFill>
          <a:latin typeface="+mj-lt"/>
          <a:ea typeface="+mj-ea"/>
          <a:cs typeface="+mj-cs"/>
        </a:defRPr>
      </a:lvl1pPr>
    </p:titleStyle>
    <p:bodyStyle>
      <a:lvl1pPr marL="68580" indent="-68580" algn="l" defTabSz="685800" rtl="0" eaLnBrk="1" latinLnBrk="0" hangingPunct="1">
        <a:lnSpc>
          <a:spcPct val="85000"/>
        </a:lnSpc>
        <a:spcBef>
          <a:spcPts val="975"/>
        </a:spcBef>
        <a:buFont typeface="Arial" pitchFamily="34" charset="0"/>
        <a:buChar char=" "/>
        <a:defRPr sz="1800" kern="1200">
          <a:solidFill>
            <a:schemeClr val="tx1">
              <a:lumMod val="85000"/>
              <a:lumOff val="15000"/>
            </a:schemeClr>
          </a:solidFill>
          <a:latin typeface="+mn-lt"/>
          <a:ea typeface="+mn-ea"/>
          <a:cs typeface="+mn-cs"/>
        </a:defRPr>
      </a:lvl1pPr>
      <a:lvl2pPr marL="260604" indent="-257175" algn="l" defTabSz="685800" rtl="0" eaLnBrk="1" latinLnBrk="0" hangingPunct="1">
        <a:lnSpc>
          <a:spcPct val="85000"/>
        </a:lnSpc>
        <a:spcBef>
          <a:spcPts val="450"/>
        </a:spcBef>
        <a:buFont typeface="Arial" pitchFamily="34" charset="0"/>
        <a:buChar char=" "/>
        <a:defRPr sz="1800" kern="1200">
          <a:solidFill>
            <a:schemeClr val="tx1">
              <a:lumMod val="85000"/>
              <a:lumOff val="15000"/>
            </a:schemeClr>
          </a:solidFill>
          <a:latin typeface="+mn-lt"/>
          <a:ea typeface="+mn-ea"/>
          <a:cs typeface="+mn-cs"/>
        </a:defRPr>
      </a:lvl2pPr>
      <a:lvl3pPr marL="411480" indent="-411480" algn="l" defTabSz="685800" rtl="0" eaLnBrk="1" latinLnBrk="0" hangingPunct="1">
        <a:lnSpc>
          <a:spcPct val="85000"/>
        </a:lnSpc>
        <a:spcBef>
          <a:spcPts val="450"/>
        </a:spcBef>
        <a:buFont typeface="Arial" pitchFamily="34" charset="0"/>
        <a:buChar char=" "/>
        <a:defRPr sz="1500" i="1" kern="1200">
          <a:solidFill>
            <a:schemeClr val="tx1">
              <a:lumMod val="85000"/>
              <a:lumOff val="15000"/>
            </a:schemeClr>
          </a:solidFill>
          <a:latin typeface="+mn-lt"/>
          <a:ea typeface="+mn-ea"/>
          <a:cs typeface="+mn-cs"/>
        </a:defRPr>
      </a:lvl3pPr>
      <a:lvl4pPr marL="617220" indent="-61722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4pPr>
      <a:lvl5pPr marL="822960" indent="-82296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5pPr>
      <a:lvl6pPr marL="9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6pPr>
      <a:lvl7pPr marL="10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7pPr>
      <a:lvl8pPr marL="12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8pPr>
      <a:lvl9pPr marL="13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www.kaggle.com/datasets/joebeachcapital/us-colleges-and-universities"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free-css.com/free-css-templates/page294/hirevac" TargetMode="Externa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GGC-DSA/SchoolIndex/tree/main" TargetMode="External"/><Relationship Id="rId2" Type="http://schemas.openxmlformats.org/officeDocument/2006/relationships/hyperlink" Target="https://onedrive.live.com/edit?id=393F7CBC5BA73909!34010&amp;resid=393F7CBC5BA73909!34010&amp;ithint=file%2cxlsx&amp;authkey=!An1xB-LPWvGrOc0&amp;wdo=2&amp;cid=393f7cbc5ba73909" TargetMode="External"/><Relationship Id="rId1" Type="http://schemas.openxmlformats.org/officeDocument/2006/relationships/slideLayout" Target="../slideLayouts/slideLayout13.xml"/><Relationship Id="rId6" Type="http://schemas.openxmlformats.org/officeDocument/2006/relationships/image" Target="../media/image25.jpeg"/><Relationship Id="rId5" Type="http://schemas.openxmlformats.org/officeDocument/2006/relationships/hyperlink" Target="https://colab.research.google.com/drive/1g_mjqjC1Nx2u5h3dB9Y6kTNLTih8utay#scrollTo=_uC26nMALoea" TargetMode="External"/><Relationship Id="rId4" Type="http://schemas.openxmlformats.org/officeDocument/2006/relationships/hyperlink" Target="https://jira.ggc.edu/secure/RapidBoard.jspa?rapidView=203&amp;projectKey=SCHOOL&amp;view=planning.nodetail&amp;issueLimit=100"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3598067" y="732603"/>
            <a:ext cx="4922045" cy="1134111"/>
          </a:xfrm>
        </p:spPr>
        <p:txBody>
          <a:bodyPr spcFirstLastPara="1" vert="horz" lIns="91440" tIns="45720" rIns="91440" bIns="45720" rtlCol="0" anchor="ctr" anchorCtr="0">
            <a:noAutofit/>
          </a:bodyPr>
          <a:lstStyle/>
          <a:p>
            <a:pPr algn="l" defTabSz="914400">
              <a:spcBef>
                <a:spcPct val="0"/>
              </a:spcBef>
            </a:pPr>
            <a:r>
              <a:rPr lang="en-US" sz="6000" spc="-120" dirty="0"/>
              <a:t>School Index</a:t>
            </a:r>
            <a:br>
              <a:rPr lang="en-US" sz="6000" spc="-120" dirty="0"/>
            </a:br>
            <a:r>
              <a:rPr lang="en-US" sz="3600" spc="-120" dirty="0"/>
              <a:t>(2</a:t>
            </a:r>
            <a:r>
              <a:rPr lang="en-US" sz="3600" spc="-120" baseline="30000" dirty="0"/>
              <a:t>nd</a:t>
            </a:r>
            <a:r>
              <a:rPr lang="en-US" sz="3600" spc="-120" dirty="0"/>
              <a:t> Iteration) Recap</a:t>
            </a:r>
          </a:p>
        </p:txBody>
      </p:sp>
      <p:sp>
        <p:nvSpPr>
          <p:cNvPr id="60" name="Google Shape;60;p13"/>
          <p:cNvSpPr txBox="1">
            <a:spLocks noGrp="1"/>
          </p:cNvSpPr>
          <p:nvPr>
            <p:ph type="body" idx="1"/>
          </p:nvPr>
        </p:nvSpPr>
        <p:spPr>
          <a:xfrm>
            <a:off x="3648217" y="2571750"/>
            <a:ext cx="4821746" cy="3007827"/>
          </a:xfrm>
        </p:spPr>
        <p:txBody>
          <a:bodyPr spcFirstLastPara="1" vert="horz" lIns="91440" tIns="45720" rIns="91440" bIns="45720" rtlCol="0" anchorCtr="0">
            <a:noAutofit/>
          </a:bodyPr>
          <a:lstStyle/>
          <a:p>
            <a:pPr marL="0" indent="0" algn="l" defTabSz="914400">
              <a:spcAft>
                <a:spcPts val="600"/>
              </a:spcAft>
              <a:buNone/>
            </a:pPr>
            <a:r>
              <a:rPr lang="en-US" sz="2800" dirty="0"/>
              <a:t>TAG Team</a:t>
            </a:r>
          </a:p>
          <a:p>
            <a:pPr marL="0" lvl="0" indent="0" algn="l" defTabSz="914400">
              <a:spcBef>
                <a:spcPts val="0"/>
              </a:spcBef>
              <a:spcAft>
                <a:spcPts val="600"/>
              </a:spcAft>
              <a:buNone/>
            </a:pPr>
            <a:endParaRPr lang="en-US" sz="2800" dirty="0"/>
          </a:p>
          <a:p>
            <a:pPr marL="0" indent="0" algn="l" defTabSz="914400">
              <a:spcAft>
                <a:spcPts val="600"/>
              </a:spcAft>
              <a:buNone/>
            </a:pPr>
            <a:r>
              <a:rPr lang="en-US" sz="2800" dirty="0"/>
              <a:t>2024 Spring </a:t>
            </a:r>
          </a:p>
          <a:p>
            <a:pPr marL="0" lvl="0" indent="0" algn="l" defTabSz="914400">
              <a:spcBef>
                <a:spcPts val="0"/>
              </a:spcBef>
              <a:spcAft>
                <a:spcPts val="600"/>
              </a:spcAft>
              <a:buNone/>
            </a:pPr>
            <a:r>
              <a:rPr lang="en-US" sz="2800" dirty="0"/>
              <a:t>Data Science </a:t>
            </a:r>
            <a:endParaRPr lang="en-US" sz="2800" dirty="0">
              <a:ea typeface="Calibri Light"/>
              <a:cs typeface="Calibri Light"/>
            </a:endParaRPr>
          </a:p>
          <a:p>
            <a:pPr marL="0" lvl="0" indent="0" algn="l" defTabSz="914400">
              <a:spcBef>
                <a:spcPts val="0"/>
              </a:spcBef>
              <a:spcAft>
                <a:spcPts val="600"/>
              </a:spcAft>
              <a:buNone/>
            </a:pPr>
            <a:r>
              <a:rPr lang="en-US" sz="2800" dirty="0"/>
              <a:t>Senior Capstone Project</a:t>
            </a:r>
            <a:endParaRPr lang="en-US" sz="2800" dirty="0">
              <a:ea typeface="Calibri Light"/>
              <a:cs typeface="Calibri Light"/>
            </a:endParaRPr>
          </a:p>
          <a:p>
            <a:pPr marL="0" lvl="0" indent="0" algn="l" defTabSz="914400">
              <a:spcBef>
                <a:spcPts val="0"/>
              </a:spcBef>
              <a:spcAft>
                <a:spcPts val="600"/>
              </a:spcAft>
              <a:buNone/>
            </a:pPr>
            <a:r>
              <a:rPr lang="en-US" sz="2800" dirty="0"/>
              <a:t>Client: </a:t>
            </a:r>
            <a:r>
              <a:rPr lang="en-US" sz="2800" dirty="0" err="1"/>
              <a:t>StudyPool</a:t>
            </a:r>
            <a:endParaRPr lang="en-US" sz="2800" dirty="0">
              <a:ea typeface="Calibri Light"/>
              <a:cs typeface="Calibri Light"/>
            </a:endParaRPr>
          </a:p>
        </p:txBody>
      </p:sp>
      <p:pic>
        <p:nvPicPr>
          <p:cNvPr id="62" name="Picture 61">
            <a:extLst>
              <a:ext uri="{FF2B5EF4-FFF2-40B4-BE49-F238E27FC236}">
                <a16:creationId xmlns:a16="http://schemas.microsoft.com/office/drawing/2014/main" id="{A4A2E9E0-830D-8EDE-DFCB-F23527EC91D0}"/>
              </a:ext>
            </a:extLst>
          </p:cNvPr>
          <p:cNvPicPr>
            <a:picLocks noChangeAspect="1"/>
          </p:cNvPicPr>
          <p:nvPr/>
        </p:nvPicPr>
        <p:blipFill rotWithShape="1">
          <a:blip r:embed="rId3"/>
          <a:srcRect l="40600" r="2" b="2"/>
          <a:stretch/>
        </p:blipFill>
        <p:spPr>
          <a:xfrm>
            <a:off x="20" y="10"/>
            <a:ext cx="3058077" cy="51483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63C6-4164-E79A-84CD-A27AD7076FC3}"/>
              </a:ext>
            </a:extLst>
          </p:cNvPr>
          <p:cNvSpPr>
            <a:spLocks noGrp="1"/>
          </p:cNvSpPr>
          <p:nvPr>
            <p:ph type="title"/>
          </p:nvPr>
        </p:nvSpPr>
        <p:spPr>
          <a:xfrm>
            <a:off x="418207" y="107521"/>
            <a:ext cx="5336382" cy="1243649"/>
          </a:xfrm>
        </p:spPr>
        <p:txBody>
          <a:bodyPr vert="horz" lIns="91440" tIns="45720" rIns="91440" bIns="45720" rtlCol="0" anchor="ctr">
            <a:normAutofit/>
          </a:bodyPr>
          <a:lstStyle/>
          <a:p>
            <a:pPr defTabSz="914400">
              <a:spcBef>
                <a:spcPct val="0"/>
              </a:spcBef>
            </a:pPr>
            <a:r>
              <a:rPr lang="en-US" sz="5400" spc="-120" dirty="0"/>
              <a:t>Dataset </a:t>
            </a:r>
          </a:p>
        </p:txBody>
      </p:sp>
      <p:sp>
        <p:nvSpPr>
          <p:cNvPr id="3" name="Text Placeholder 2">
            <a:extLst>
              <a:ext uri="{FF2B5EF4-FFF2-40B4-BE49-F238E27FC236}">
                <a16:creationId xmlns:a16="http://schemas.microsoft.com/office/drawing/2014/main" id="{0724193C-3A5C-9CA4-11A8-4CE4C7248037}"/>
              </a:ext>
            </a:extLst>
          </p:cNvPr>
          <p:cNvSpPr>
            <a:spLocks noGrp="1"/>
          </p:cNvSpPr>
          <p:nvPr>
            <p:ph type="body" idx="1"/>
          </p:nvPr>
        </p:nvSpPr>
        <p:spPr>
          <a:xfrm>
            <a:off x="418207" y="1159430"/>
            <a:ext cx="5157812" cy="3525585"/>
          </a:xfrm>
        </p:spPr>
        <p:txBody>
          <a:bodyPr vert="horz" lIns="91440" tIns="45720" rIns="91440" bIns="45720" rtlCol="0">
            <a:noAutofit/>
          </a:bodyPr>
          <a:lstStyle/>
          <a:p>
            <a:pPr defTabSz="914400">
              <a:spcAft>
                <a:spcPts val="600"/>
              </a:spcAft>
              <a:buFont typeface="Wingdings" panose="05000000000000000000" pitchFamily="2" charset="2"/>
              <a:buChar char="§"/>
            </a:pPr>
            <a:r>
              <a:rPr lang="en-US" sz="1200" dirty="0"/>
              <a:t>Title: Comprehensive Dataset of U.S. Colleges and Universities</a:t>
            </a:r>
          </a:p>
          <a:p>
            <a:pPr defTabSz="914400">
              <a:spcAft>
                <a:spcPts val="600"/>
              </a:spcAft>
              <a:buFont typeface="Wingdings" panose="05000000000000000000" pitchFamily="2" charset="2"/>
              <a:buChar char="§"/>
            </a:pPr>
            <a:r>
              <a:rPr lang="en-US" sz="1200" dirty="0"/>
              <a:t>Source</a:t>
            </a:r>
            <a:r>
              <a:rPr lang="en-US" sz="1200" dirty="0">
                <a:solidFill>
                  <a:schemeClr val="accent1">
                    <a:lumMod val="50000"/>
                  </a:schemeClr>
                </a:solidFill>
              </a:rPr>
              <a:t>: </a:t>
            </a:r>
            <a:r>
              <a:rPr lang="en-US" sz="1200" dirty="0">
                <a:solidFill>
                  <a:schemeClr val="accent1">
                    <a:lumMod val="50000"/>
                  </a:schemeClr>
                </a:solidFill>
                <a:hlinkClick r:id="rId2">
                  <a:extLst>
                    <a:ext uri="{A12FA001-AC4F-418D-AE19-62706E023703}">
                      <ahyp:hlinkClr xmlns:ahyp="http://schemas.microsoft.com/office/drawing/2018/hyperlinkcolor" val="tx"/>
                    </a:ext>
                  </a:extLst>
                </a:hlinkClick>
              </a:rPr>
              <a:t>https://www.kaggle.com/datasets/joebeachcapital/us-colleges-and-universities</a:t>
            </a:r>
            <a:r>
              <a:rPr lang="en-US" sz="1200" dirty="0">
                <a:solidFill>
                  <a:schemeClr val="accent1">
                    <a:lumMod val="50000"/>
                  </a:schemeClr>
                </a:solidFill>
              </a:rPr>
              <a:t> </a:t>
            </a:r>
          </a:p>
          <a:p>
            <a:pPr defTabSz="914400">
              <a:spcAft>
                <a:spcPts val="600"/>
              </a:spcAft>
              <a:buFont typeface="Wingdings" panose="05000000000000000000" pitchFamily="2" charset="2"/>
              <a:buChar char="§"/>
            </a:pPr>
            <a:r>
              <a:rPr lang="en-US" sz="1200" dirty="0"/>
              <a:t>Description: Provides extensive information on post-secondary educational institutions across all 50 states and U.S. territories. It includes details such as location, identifiers, contact information, population, industry codes, source references, website URLs, educational programs, enrollment statistics, housing facilities, employment data, and shelter identification.</a:t>
            </a:r>
          </a:p>
          <a:p>
            <a:pPr defTabSz="914400">
              <a:spcAft>
                <a:spcPts val="600"/>
              </a:spcAft>
              <a:buFont typeface="Wingdings" panose="05000000000000000000" pitchFamily="2" charset="2"/>
              <a:buChar char="§"/>
            </a:pPr>
            <a:r>
              <a:rPr lang="en-US" sz="1200" dirty="0"/>
              <a:t>Progress:</a:t>
            </a:r>
          </a:p>
          <a:p>
            <a:pPr lvl="1" defTabSz="914400">
              <a:spcAft>
                <a:spcPts val="600"/>
              </a:spcAft>
              <a:buFont typeface="Wingdings" panose="05000000000000000000" pitchFamily="2" charset="2"/>
              <a:buChar char="ü"/>
            </a:pPr>
            <a:r>
              <a:rPr lang="en-US" sz="1200" dirty="0"/>
              <a:t> Cleaned dataset</a:t>
            </a:r>
          </a:p>
          <a:p>
            <a:pPr lvl="1" defTabSz="914400">
              <a:spcAft>
                <a:spcPts val="600"/>
              </a:spcAft>
              <a:buFont typeface="Wingdings" panose="05000000000000000000" pitchFamily="2" charset="2"/>
              <a:buChar char="ü"/>
            </a:pPr>
            <a:r>
              <a:rPr lang="en-US" sz="1200" dirty="0"/>
              <a:t>  Removed unnecessary columns</a:t>
            </a:r>
          </a:p>
          <a:p>
            <a:pPr lvl="1" defTabSz="914400">
              <a:spcAft>
                <a:spcPts val="600"/>
              </a:spcAft>
              <a:buFont typeface="Wingdings" panose="05000000000000000000" pitchFamily="2" charset="2"/>
              <a:buChar char="ü"/>
            </a:pPr>
            <a:r>
              <a:rPr lang="en-US" sz="1200" dirty="0"/>
              <a:t>  Filtered dataset to include 100 colleges from Georgia</a:t>
            </a:r>
          </a:p>
          <a:p>
            <a:pPr defTabSz="914400">
              <a:spcAft>
                <a:spcPts val="600"/>
              </a:spcAft>
              <a:buFont typeface="Wingdings" panose="05000000000000000000" pitchFamily="2" charset="2"/>
              <a:buChar char="§"/>
            </a:pPr>
            <a:r>
              <a:rPr lang="en-US" sz="1200" dirty="0"/>
              <a:t>Challenges Faced: Difficulty finding logos and mission statements for schools</a:t>
            </a:r>
          </a:p>
          <a:p>
            <a:pPr defTabSz="914400">
              <a:spcAft>
                <a:spcPts val="600"/>
              </a:spcAft>
              <a:buFont typeface="Wingdings" panose="05000000000000000000" pitchFamily="2" charset="2"/>
              <a:buChar char="§"/>
            </a:pPr>
            <a:r>
              <a:rPr lang="en-US" sz="1200" dirty="0"/>
              <a:t>Resolution: Implementing web scraping to gather school logos</a:t>
            </a:r>
          </a:p>
          <a:p>
            <a:pPr defTabSz="914400">
              <a:spcAft>
                <a:spcPts val="600"/>
              </a:spcAft>
              <a:buFont typeface="Wingdings" panose="05000000000000000000" pitchFamily="2" charset="2"/>
              <a:buChar char="§"/>
            </a:pPr>
            <a:r>
              <a:rPr lang="en-US" sz="1200" dirty="0"/>
              <a:t>Technologies Used: Google </a:t>
            </a:r>
            <a:r>
              <a:rPr lang="en-US" sz="1200" dirty="0" err="1"/>
              <a:t>Colab</a:t>
            </a:r>
            <a:r>
              <a:rPr lang="en-US" sz="1200" dirty="0"/>
              <a:t>, </a:t>
            </a:r>
            <a:r>
              <a:rPr lang="en-US" sz="1200" dirty="0" err="1"/>
              <a:t>Serpapi</a:t>
            </a:r>
            <a:r>
              <a:rPr lang="en-US" sz="1200" dirty="0"/>
              <a:t>, Python, Excel</a:t>
            </a:r>
          </a:p>
        </p:txBody>
      </p:sp>
      <p:pic>
        <p:nvPicPr>
          <p:cNvPr id="5" name="Picture 4" descr="Analogue board showing flight information">
            <a:extLst>
              <a:ext uri="{FF2B5EF4-FFF2-40B4-BE49-F238E27FC236}">
                <a16:creationId xmlns:a16="http://schemas.microsoft.com/office/drawing/2014/main" id="{8E6D306E-45C2-1FAD-6810-BB67C8FC249F}"/>
              </a:ext>
            </a:extLst>
          </p:cNvPr>
          <p:cNvPicPr>
            <a:picLocks noChangeAspect="1"/>
          </p:cNvPicPr>
          <p:nvPr/>
        </p:nvPicPr>
        <p:blipFill rotWithShape="1">
          <a:blip r:embed="rId3"/>
          <a:srcRect l="27677" r="32673"/>
          <a:stretch/>
        </p:blipFill>
        <p:spPr>
          <a:xfrm>
            <a:off x="6085902" y="10"/>
            <a:ext cx="3058098" cy="5148303"/>
          </a:xfrm>
          <a:prstGeom prst="rect">
            <a:avLst/>
          </a:prstGeom>
        </p:spPr>
      </p:pic>
    </p:spTree>
    <p:extLst>
      <p:ext uri="{BB962C8B-B14F-4D97-AF65-F5344CB8AC3E}">
        <p14:creationId xmlns:p14="http://schemas.microsoft.com/office/powerpoint/2010/main" val="432457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995E-D7F3-A75D-1134-C8D142CBC3FC}"/>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5400" spc="-120">
                <a:solidFill>
                  <a:schemeClr val="tx1"/>
                </a:solidFill>
              </a:rPr>
              <a:t>Statistical Plans (Recap)</a:t>
            </a:r>
          </a:p>
        </p:txBody>
      </p:sp>
      <p:graphicFrame>
        <p:nvGraphicFramePr>
          <p:cNvPr id="5" name="Text Placeholder 2">
            <a:extLst>
              <a:ext uri="{FF2B5EF4-FFF2-40B4-BE49-F238E27FC236}">
                <a16:creationId xmlns:a16="http://schemas.microsoft.com/office/drawing/2014/main" id="{555B2D05-07F5-B0B2-1E4C-11ED7C370243}"/>
              </a:ext>
            </a:extLst>
          </p:cNvPr>
          <p:cNvGraphicFramePr/>
          <p:nvPr>
            <p:extLst>
              <p:ext uri="{D42A27DB-BD31-4B8C-83A1-F6EECF244321}">
                <p14:modId xmlns:p14="http://schemas.microsoft.com/office/powerpoint/2010/main" val="3432764135"/>
              </p:ext>
            </p:extLst>
          </p:nvPr>
        </p:nvGraphicFramePr>
        <p:xfrm>
          <a:off x="507492" y="1508760"/>
          <a:ext cx="8065293" cy="2824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542093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6F6937-3B5A-4391-9F37-58A571B36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431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6B5B48-D650-3CBF-12A0-EFF9B0EBB3CE}"/>
              </a:ext>
            </a:extLst>
          </p:cNvPr>
          <p:cNvSpPr>
            <a:spLocks noGrp="1"/>
          </p:cNvSpPr>
          <p:nvPr>
            <p:ph type="title"/>
          </p:nvPr>
        </p:nvSpPr>
        <p:spPr>
          <a:xfrm>
            <a:off x="492918" y="702533"/>
            <a:ext cx="2241198" cy="3738433"/>
          </a:xfrm>
        </p:spPr>
        <p:txBody>
          <a:bodyPr vert="horz" lIns="91440" tIns="45720" rIns="91440" bIns="45720" rtlCol="0" anchor="ctr">
            <a:normAutofit/>
          </a:bodyPr>
          <a:lstStyle/>
          <a:p>
            <a:pPr defTabSz="914400">
              <a:spcBef>
                <a:spcPct val="0"/>
              </a:spcBef>
            </a:pPr>
            <a:r>
              <a:rPr lang="en-US" sz="2800" spc="-120">
                <a:solidFill>
                  <a:srgbClr val="FFFFFF"/>
                </a:solidFill>
              </a:rPr>
              <a:t>Statistical Developments </a:t>
            </a:r>
          </a:p>
        </p:txBody>
      </p:sp>
      <p:sp>
        <p:nvSpPr>
          <p:cNvPr id="3" name="Text Placeholder 2">
            <a:extLst>
              <a:ext uri="{FF2B5EF4-FFF2-40B4-BE49-F238E27FC236}">
                <a16:creationId xmlns:a16="http://schemas.microsoft.com/office/drawing/2014/main" id="{06BECA8A-7145-7E74-6246-BAB6CFBA8995}"/>
              </a:ext>
            </a:extLst>
          </p:cNvPr>
          <p:cNvSpPr>
            <a:spLocks noGrp="1"/>
          </p:cNvSpPr>
          <p:nvPr>
            <p:ph type="body" idx="1"/>
          </p:nvPr>
        </p:nvSpPr>
        <p:spPr>
          <a:xfrm>
            <a:off x="3460791" y="702533"/>
            <a:ext cx="5111994" cy="3738433"/>
          </a:xfrm>
        </p:spPr>
        <p:txBody>
          <a:bodyPr vert="horz" lIns="91440" tIns="45720" rIns="91440" bIns="45720" rtlCol="0" anchor="ctr">
            <a:normAutofit/>
          </a:bodyPr>
          <a:lstStyle/>
          <a:p>
            <a:pPr defTabSz="914400">
              <a:spcAft>
                <a:spcPts val="600"/>
              </a:spcAft>
              <a:buFont typeface="Arial" pitchFamily="34" charset="0"/>
              <a:buChar char=" "/>
            </a:pPr>
            <a:r>
              <a:rPr lang="en-US" b="1"/>
              <a:t>Demonstrated in </a:t>
            </a:r>
            <a:r>
              <a:rPr lang="en-US" b="1" err="1"/>
              <a:t>Colab</a:t>
            </a:r>
            <a:endParaRPr lang="en-US" b="1" err="1">
              <a:ea typeface="Calibri Light"/>
              <a:cs typeface="Calibri Light"/>
            </a:endParaRPr>
          </a:p>
          <a:p>
            <a:pPr defTabSz="914400">
              <a:spcAft>
                <a:spcPts val="600"/>
              </a:spcAft>
              <a:buFont typeface="Arial" pitchFamily="34" charset="0"/>
              <a:buChar char=" "/>
            </a:pPr>
            <a:r>
              <a:rPr lang="en-US"/>
              <a:t>Decisions on columns</a:t>
            </a:r>
            <a:endParaRPr lang="en-US">
              <a:ea typeface="Calibri Light"/>
              <a:cs typeface="Calibri Light"/>
            </a:endParaRPr>
          </a:p>
          <a:p>
            <a:pPr defTabSz="914400">
              <a:spcAft>
                <a:spcPts val="600"/>
              </a:spcAft>
              <a:buFont typeface="Arial" pitchFamily="34" charset="0"/>
              <a:buChar char=" "/>
            </a:pPr>
            <a:r>
              <a:rPr lang="en-US"/>
              <a:t>Simple statistics</a:t>
            </a:r>
            <a:endParaRPr lang="en-US">
              <a:ea typeface="Calibri Light"/>
              <a:cs typeface="Calibri Light"/>
            </a:endParaRPr>
          </a:p>
          <a:p>
            <a:pPr defTabSz="914400">
              <a:spcAft>
                <a:spcPts val="600"/>
              </a:spcAft>
              <a:buFont typeface="Arial" pitchFamily="34" charset="0"/>
              <a:buChar char=" "/>
            </a:pPr>
            <a:r>
              <a:rPr lang="en-US"/>
              <a:t>Elementary visualizations</a:t>
            </a:r>
            <a:endParaRPr lang="en-US">
              <a:cs typeface="Calibri Light"/>
            </a:endParaRPr>
          </a:p>
        </p:txBody>
      </p:sp>
    </p:spTree>
    <p:extLst>
      <p:ext uri="{BB962C8B-B14F-4D97-AF65-F5344CB8AC3E}">
        <p14:creationId xmlns:p14="http://schemas.microsoft.com/office/powerpoint/2010/main" val="1685548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6F6937-3B5A-4391-9F37-58A571B36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431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6AD191-89B0-A439-D707-E10EF4E68D5F}"/>
              </a:ext>
            </a:extLst>
          </p:cNvPr>
          <p:cNvSpPr>
            <a:spLocks noGrp="1"/>
          </p:cNvSpPr>
          <p:nvPr>
            <p:ph type="title"/>
          </p:nvPr>
        </p:nvSpPr>
        <p:spPr>
          <a:xfrm>
            <a:off x="492918" y="702533"/>
            <a:ext cx="2241198" cy="3738433"/>
          </a:xfrm>
        </p:spPr>
        <p:txBody>
          <a:bodyPr vert="horz" lIns="91440" tIns="45720" rIns="91440" bIns="45720" rtlCol="0" anchor="ctr">
            <a:normAutofit/>
          </a:bodyPr>
          <a:lstStyle/>
          <a:p>
            <a:pPr defTabSz="914400">
              <a:spcBef>
                <a:spcPct val="0"/>
              </a:spcBef>
            </a:pPr>
            <a:r>
              <a:rPr lang="en-US" sz="3300" spc="-120">
                <a:solidFill>
                  <a:srgbClr val="FFFFFF"/>
                </a:solidFill>
              </a:rPr>
              <a:t>Database Setup</a:t>
            </a:r>
          </a:p>
        </p:txBody>
      </p:sp>
      <p:sp>
        <p:nvSpPr>
          <p:cNvPr id="3" name="Text Placeholder 2">
            <a:extLst>
              <a:ext uri="{FF2B5EF4-FFF2-40B4-BE49-F238E27FC236}">
                <a16:creationId xmlns:a16="http://schemas.microsoft.com/office/drawing/2014/main" id="{EBD64FB5-231B-E5F0-C370-B2F6EA13E031}"/>
              </a:ext>
            </a:extLst>
          </p:cNvPr>
          <p:cNvSpPr>
            <a:spLocks noGrp="1"/>
          </p:cNvSpPr>
          <p:nvPr>
            <p:ph type="body" idx="1"/>
          </p:nvPr>
        </p:nvSpPr>
        <p:spPr>
          <a:xfrm>
            <a:off x="3460791" y="702533"/>
            <a:ext cx="5111994" cy="3738433"/>
          </a:xfrm>
        </p:spPr>
        <p:txBody>
          <a:bodyPr vert="horz" lIns="91440" tIns="45720" rIns="91440" bIns="45720" rtlCol="0" anchor="ctr">
            <a:normAutofit/>
          </a:bodyPr>
          <a:lstStyle/>
          <a:p>
            <a:pPr defTabSz="914400">
              <a:spcAft>
                <a:spcPts val="600"/>
              </a:spcAft>
              <a:buFont typeface="Arial" pitchFamily="34" charset="0"/>
              <a:buChar char=" "/>
            </a:pPr>
            <a:r>
              <a:rPr lang="en-US"/>
              <a:t>Beginnings of MySQL database</a:t>
            </a:r>
          </a:p>
          <a:p>
            <a:pPr defTabSz="914400">
              <a:spcAft>
                <a:spcPts val="600"/>
              </a:spcAft>
              <a:buFont typeface="Arial" pitchFamily="34" charset="0"/>
              <a:buChar char=" "/>
            </a:pPr>
            <a:r>
              <a:rPr lang="en-US">
                <a:ea typeface="Calibri Light"/>
                <a:cs typeface="Calibri Light"/>
              </a:rPr>
              <a:t>Choice of </a:t>
            </a:r>
            <a:r>
              <a:rPr lang="en-US" err="1">
                <a:ea typeface="Calibri Light"/>
                <a:cs typeface="Calibri Light"/>
              </a:rPr>
              <a:t>AlterVista</a:t>
            </a:r>
            <a:r>
              <a:rPr lang="en-US">
                <a:ea typeface="Calibri Light"/>
                <a:cs typeface="Calibri Light"/>
              </a:rPr>
              <a:t> or MySQL Workbench</a:t>
            </a:r>
          </a:p>
          <a:p>
            <a:pPr defTabSz="914400">
              <a:spcAft>
                <a:spcPts val="600"/>
              </a:spcAft>
              <a:buFont typeface="Arial" pitchFamily="34" charset="0"/>
              <a:buChar char=" "/>
            </a:pPr>
            <a:r>
              <a:rPr lang="en-US"/>
              <a:t>Begin utilizing </a:t>
            </a:r>
            <a:r>
              <a:rPr lang="en-US" err="1"/>
              <a:t>Studypool's</a:t>
            </a:r>
            <a:r>
              <a:rPr lang="en-US"/>
              <a:t> APIs</a:t>
            </a:r>
            <a:endParaRPr lang="en-US">
              <a:ea typeface="Calibri Light"/>
              <a:cs typeface="Calibri Light"/>
            </a:endParaRPr>
          </a:p>
        </p:txBody>
      </p:sp>
    </p:spTree>
    <p:extLst>
      <p:ext uri="{BB962C8B-B14F-4D97-AF65-F5344CB8AC3E}">
        <p14:creationId xmlns:p14="http://schemas.microsoft.com/office/powerpoint/2010/main" val="3830966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C55C4-2C6F-B18F-9591-80CB14159E94}"/>
              </a:ext>
            </a:extLst>
          </p:cNvPr>
          <p:cNvSpPr>
            <a:spLocks noGrp="1"/>
          </p:cNvSpPr>
          <p:nvPr>
            <p:ph type="title"/>
          </p:nvPr>
        </p:nvSpPr>
        <p:spPr>
          <a:xfrm>
            <a:off x="6041204" y="374649"/>
            <a:ext cx="2726300" cy="1440180"/>
          </a:xfrm>
        </p:spPr>
        <p:txBody>
          <a:bodyPr vert="horz" lIns="91440" tIns="45720" rIns="91440" bIns="45720" rtlCol="0" anchor="b">
            <a:normAutofit/>
          </a:bodyPr>
          <a:lstStyle/>
          <a:p>
            <a:pPr defTabSz="914400">
              <a:spcBef>
                <a:spcPct val="0"/>
              </a:spcBef>
            </a:pPr>
            <a:r>
              <a:rPr lang="en-US" sz="3000" spc="-120">
                <a:solidFill>
                  <a:srgbClr val="FFFFFF"/>
                </a:solidFill>
              </a:rPr>
              <a:t>Website Prototype</a:t>
            </a:r>
          </a:p>
        </p:txBody>
      </p:sp>
      <p:sp>
        <p:nvSpPr>
          <p:cNvPr id="3" name="Text Placeholder 2">
            <a:extLst>
              <a:ext uri="{FF2B5EF4-FFF2-40B4-BE49-F238E27FC236}">
                <a16:creationId xmlns:a16="http://schemas.microsoft.com/office/drawing/2014/main" id="{80EAD680-D49A-EA99-05ED-4DE7857C5C76}"/>
              </a:ext>
            </a:extLst>
          </p:cNvPr>
          <p:cNvSpPr>
            <a:spLocks noGrp="1"/>
          </p:cNvSpPr>
          <p:nvPr>
            <p:ph type="body" idx="1"/>
          </p:nvPr>
        </p:nvSpPr>
        <p:spPr>
          <a:xfrm>
            <a:off x="6041204" y="1814829"/>
            <a:ext cx="2726300" cy="2592479"/>
          </a:xfrm>
        </p:spPr>
        <p:txBody>
          <a:bodyPr vert="horz" lIns="91440" tIns="45720" rIns="91440" bIns="45720" rtlCol="0">
            <a:normAutofit lnSpcReduction="10000"/>
          </a:bodyPr>
          <a:lstStyle/>
          <a:p>
            <a:pPr defTabSz="914400">
              <a:buFont typeface="Arial" pitchFamily="34" charset="0"/>
              <a:buChar char="•"/>
            </a:pPr>
            <a:r>
              <a:rPr lang="en-US" sz="1400">
                <a:ea typeface="Calibri Light"/>
                <a:cs typeface="Calibri Light"/>
              </a:rPr>
              <a:t>Website was based on a template that provides the respective HTML &amp; CSS files for editing the site.</a:t>
            </a:r>
          </a:p>
          <a:p>
            <a:pPr defTabSz="914400">
              <a:buFont typeface="Arial" pitchFamily="34" charset="0"/>
              <a:buChar char="•"/>
            </a:pPr>
            <a:r>
              <a:rPr lang="en-US" sz="1400">
                <a:ea typeface="Calibri Light"/>
                <a:cs typeface="Calibri Light"/>
              </a:rPr>
              <a:t>Goal for this iteration was to have a website that was functional in theory with proper HTML code unlike the first mock website.</a:t>
            </a:r>
          </a:p>
          <a:p>
            <a:pPr defTabSz="914400">
              <a:buFont typeface="Arial" pitchFamily="34" charset="0"/>
              <a:buChar char="•"/>
            </a:pPr>
            <a:r>
              <a:rPr lang="en-US" sz="1400">
                <a:ea typeface="Calibri Light"/>
                <a:cs typeface="Calibri Light"/>
              </a:rPr>
              <a:t>Elements of the website was edited to be more in line to the functional requirements listed by the clients</a:t>
            </a:r>
          </a:p>
        </p:txBody>
      </p:sp>
      <p:sp>
        <p:nvSpPr>
          <p:cNvPr id="14" name="TextBox 13">
            <a:extLst>
              <a:ext uri="{FF2B5EF4-FFF2-40B4-BE49-F238E27FC236}">
                <a16:creationId xmlns:a16="http://schemas.microsoft.com/office/drawing/2014/main" id="{5E807308-BC42-2A08-F83A-296D8D6671D0}"/>
              </a:ext>
            </a:extLst>
          </p:cNvPr>
          <p:cNvSpPr txBox="1"/>
          <p:nvPr/>
        </p:nvSpPr>
        <p:spPr>
          <a:xfrm>
            <a:off x="4228553" y="982224"/>
            <a:ext cx="1709096" cy="646331"/>
          </a:xfrm>
          <a:prstGeom prst="rect">
            <a:avLst/>
          </a:prstGeom>
          <a:noFill/>
        </p:spPr>
        <p:txBody>
          <a:bodyPr wrap="square" rtlCol="0">
            <a:spAutoFit/>
          </a:bodyPr>
          <a:lstStyle/>
          <a:p>
            <a:r>
              <a:rPr lang="en-US"/>
              <a:t>Website Template Link :</a:t>
            </a:r>
          </a:p>
        </p:txBody>
      </p:sp>
      <p:sp>
        <p:nvSpPr>
          <p:cNvPr id="15" name="TextBox 14">
            <a:extLst>
              <a:ext uri="{FF2B5EF4-FFF2-40B4-BE49-F238E27FC236}">
                <a16:creationId xmlns:a16="http://schemas.microsoft.com/office/drawing/2014/main" id="{F7B9BEAB-D40A-BAC3-7621-0CD7CCCE4173}"/>
              </a:ext>
            </a:extLst>
          </p:cNvPr>
          <p:cNvSpPr txBox="1"/>
          <p:nvPr/>
        </p:nvSpPr>
        <p:spPr>
          <a:xfrm>
            <a:off x="4291593" y="1628555"/>
            <a:ext cx="1423139" cy="230832"/>
          </a:xfrm>
          <a:prstGeom prst="rect">
            <a:avLst/>
          </a:prstGeom>
          <a:noFill/>
        </p:spPr>
        <p:txBody>
          <a:bodyPr wrap="square" rtlCol="0">
            <a:spAutoFit/>
          </a:bodyPr>
          <a:lstStyle/>
          <a:p>
            <a:r>
              <a:rPr lang="en-US" sz="900">
                <a:hlinkClick r:id="rId2"/>
              </a:rPr>
              <a:t>Website Template Site</a:t>
            </a:r>
            <a:endParaRPr lang="en-US" sz="900"/>
          </a:p>
        </p:txBody>
      </p:sp>
      <p:pic>
        <p:nvPicPr>
          <p:cNvPr id="4" name="Picture 3" descr="A screenshot of a website&#10;&#10;Description automatically generated">
            <a:extLst>
              <a:ext uri="{FF2B5EF4-FFF2-40B4-BE49-F238E27FC236}">
                <a16:creationId xmlns:a16="http://schemas.microsoft.com/office/drawing/2014/main" id="{065F3432-28F3-30DC-0CFD-CDB1231CF8FD}"/>
              </a:ext>
            </a:extLst>
          </p:cNvPr>
          <p:cNvPicPr>
            <a:picLocks noChangeAspect="1"/>
          </p:cNvPicPr>
          <p:nvPr/>
        </p:nvPicPr>
        <p:blipFill>
          <a:blip r:embed="rId3"/>
          <a:stretch>
            <a:fillRect/>
          </a:stretch>
        </p:blipFill>
        <p:spPr>
          <a:xfrm>
            <a:off x="163491" y="272378"/>
            <a:ext cx="3937000" cy="2075747"/>
          </a:xfrm>
          <a:prstGeom prst="rect">
            <a:avLst/>
          </a:prstGeom>
        </p:spPr>
      </p:pic>
      <p:pic>
        <p:nvPicPr>
          <p:cNvPr id="5" name="Picture 4" descr="A screenshot of a web page&#10;&#10;Description automatically generated">
            <a:extLst>
              <a:ext uri="{FF2B5EF4-FFF2-40B4-BE49-F238E27FC236}">
                <a16:creationId xmlns:a16="http://schemas.microsoft.com/office/drawing/2014/main" id="{5DDA99EA-88C0-7C1E-5322-E9E86376E3DA}"/>
              </a:ext>
            </a:extLst>
          </p:cNvPr>
          <p:cNvPicPr>
            <a:picLocks noChangeAspect="1"/>
          </p:cNvPicPr>
          <p:nvPr/>
        </p:nvPicPr>
        <p:blipFill>
          <a:blip r:embed="rId4"/>
          <a:stretch>
            <a:fillRect/>
          </a:stretch>
        </p:blipFill>
        <p:spPr>
          <a:xfrm>
            <a:off x="97367" y="2572623"/>
            <a:ext cx="4572000" cy="1791368"/>
          </a:xfrm>
          <a:prstGeom prst="rect">
            <a:avLst/>
          </a:prstGeom>
        </p:spPr>
      </p:pic>
    </p:spTree>
    <p:extLst>
      <p:ext uri="{BB962C8B-B14F-4D97-AF65-F5344CB8AC3E}">
        <p14:creationId xmlns:p14="http://schemas.microsoft.com/office/powerpoint/2010/main" val="4111752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34A0E507-3023-4C48-A0F0-A2EDF48613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9" name="Rectangle 38">
            <a:extLst>
              <a:ext uri="{FF2B5EF4-FFF2-40B4-BE49-F238E27FC236}">
                <a16:creationId xmlns:a16="http://schemas.microsoft.com/office/drawing/2014/main" id="{C686DCD1-0339-4C0C-B22E-87C2EF020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18211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DE5773EB-5813-CCA2-9308-B65A2DEB7D32}"/>
              </a:ext>
            </a:extLst>
          </p:cNvPr>
          <p:cNvPicPr>
            <a:picLocks noChangeAspect="1"/>
          </p:cNvPicPr>
          <p:nvPr/>
        </p:nvPicPr>
        <p:blipFill>
          <a:blip r:embed="rId2"/>
          <a:stretch>
            <a:fillRect/>
          </a:stretch>
        </p:blipFill>
        <p:spPr>
          <a:xfrm>
            <a:off x="120992" y="659712"/>
            <a:ext cx="4330358" cy="1851609"/>
          </a:xfrm>
          <a:prstGeom prst="rect">
            <a:avLst/>
          </a:prstGeom>
        </p:spPr>
      </p:pic>
      <p:pic>
        <p:nvPicPr>
          <p:cNvPr id="5" name="Picture 4" descr="A screenshot of a social media page&#10;&#10;Description automatically generated">
            <a:extLst>
              <a:ext uri="{FF2B5EF4-FFF2-40B4-BE49-F238E27FC236}">
                <a16:creationId xmlns:a16="http://schemas.microsoft.com/office/drawing/2014/main" id="{A66E3C4C-9F64-F7DC-EA6C-0F66F8637FD1}"/>
              </a:ext>
            </a:extLst>
          </p:cNvPr>
          <p:cNvPicPr>
            <a:picLocks noChangeAspect="1"/>
          </p:cNvPicPr>
          <p:nvPr/>
        </p:nvPicPr>
        <p:blipFill>
          <a:blip r:embed="rId3"/>
          <a:stretch>
            <a:fillRect/>
          </a:stretch>
        </p:blipFill>
        <p:spPr>
          <a:xfrm>
            <a:off x="4692650" y="1173287"/>
            <a:ext cx="4334591" cy="1061525"/>
          </a:xfrm>
          <a:prstGeom prst="rect">
            <a:avLst/>
          </a:prstGeom>
        </p:spPr>
      </p:pic>
      <p:sp>
        <p:nvSpPr>
          <p:cNvPr id="9" name="TextBox 8">
            <a:extLst>
              <a:ext uri="{FF2B5EF4-FFF2-40B4-BE49-F238E27FC236}">
                <a16:creationId xmlns:a16="http://schemas.microsoft.com/office/drawing/2014/main" id="{F105ACAB-3AFA-E635-86AD-B9BA3AA77876}"/>
              </a:ext>
            </a:extLst>
          </p:cNvPr>
          <p:cNvSpPr txBox="1"/>
          <p:nvPr/>
        </p:nvSpPr>
        <p:spPr>
          <a:xfrm>
            <a:off x="304729" y="3548829"/>
            <a:ext cx="818960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US" sz="1200">
                <a:solidFill>
                  <a:srgbClr val="FFFFFF"/>
                </a:solidFill>
                <a:ea typeface="Calibri Light"/>
                <a:cs typeface="Calibri Light"/>
              </a:rPr>
              <a:t>Website is majority of the way done, there are some elements that I haven't decided whether or not it would be kept in or completely removed for the time being.</a:t>
            </a:r>
          </a:p>
          <a:p>
            <a:pPr marL="171450" indent="-171450">
              <a:buFont typeface="Arial"/>
              <a:buChar char="•"/>
            </a:pPr>
            <a:r>
              <a:rPr lang="en-US" sz="1200">
                <a:solidFill>
                  <a:srgbClr val="FFFFFF"/>
                </a:solidFill>
                <a:ea typeface="Calibri Light"/>
                <a:cs typeface="Calibri Light"/>
              </a:rPr>
              <a:t>I plan on (if there is time available) redesigning the website to fit the </a:t>
            </a:r>
            <a:r>
              <a:rPr lang="en-US" sz="1200" err="1">
                <a:solidFill>
                  <a:srgbClr val="FFFFFF"/>
                </a:solidFill>
                <a:ea typeface="Calibri Light"/>
                <a:cs typeface="Calibri Light"/>
              </a:rPr>
              <a:t>the</a:t>
            </a:r>
            <a:r>
              <a:rPr lang="en-US" sz="1200">
                <a:solidFill>
                  <a:srgbClr val="FFFFFF"/>
                </a:solidFill>
                <a:ea typeface="Calibri Light"/>
                <a:cs typeface="Calibri Light"/>
              </a:rPr>
              <a:t> color palette of the clients' brand</a:t>
            </a:r>
          </a:p>
          <a:p>
            <a:pPr marL="171450" indent="-171450">
              <a:buFont typeface="Arial"/>
              <a:buChar char="•"/>
            </a:pPr>
            <a:r>
              <a:rPr lang="en-US" sz="1200">
                <a:solidFill>
                  <a:srgbClr val="FFFFFF"/>
                </a:solidFill>
                <a:ea typeface="Calibri Light"/>
                <a:cs typeface="Calibri Light"/>
              </a:rPr>
              <a:t>Once the database becomes fully functional, plans will be made to then connect the website to the database via the client's API</a:t>
            </a:r>
          </a:p>
        </p:txBody>
      </p:sp>
    </p:spTree>
    <p:extLst>
      <p:ext uri="{BB962C8B-B14F-4D97-AF65-F5344CB8AC3E}">
        <p14:creationId xmlns:p14="http://schemas.microsoft.com/office/powerpoint/2010/main" val="2362977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D3EDB-D302-3666-51AA-520C968B94C5}"/>
              </a:ext>
            </a:extLst>
          </p:cNvPr>
          <p:cNvSpPr>
            <a:spLocks noGrp="1"/>
          </p:cNvSpPr>
          <p:nvPr>
            <p:ph type="title"/>
          </p:nvPr>
        </p:nvSpPr>
        <p:spPr>
          <a:xfrm>
            <a:off x="492918" y="374649"/>
            <a:ext cx="5336382" cy="1243649"/>
          </a:xfrm>
        </p:spPr>
        <p:txBody>
          <a:bodyPr vert="horz" lIns="91440" tIns="45720" rIns="91440" bIns="45720" rtlCol="0" anchor="ctr">
            <a:normAutofit/>
          </a:bodyPr>
          <a:lstStyle/>
          <a:p>
            <a:pPr defTabSz="914400">
              <a:spcBef>
                <a:spcPct val="0"/>
              </a:spcBef>
            </a:pPr>
            <a:r>
              <a:rPr lang="en-US" sz="4600" spc="-120"/>
              <a:t>Client Communication</a:t>
            </a:r>
          </a:p>
        </p:txBody>
      </p:sp>
      <p:sp>
        <p:nvSpPr>
          <p:cNvPr id="3" name="Text Placeholder 2">
            <a:extLst>
              <a:ext uri="{FF2B5EF4-FFF2-40B4-BE49-F238E27FC236}">
                <a16:creationId xmlns:a16="http://schemas.microsoft.com/office/drawing/2014/main" id="{7083E346-14BE-72A5-0C8B-D1975DE793D5}"/>
              </a:ext>
            </a:extLst>
          </p:cNvPr>
          <p:cNvSpPr>
            <a:spLocks noGrp="1"/>
          </p:cNvSpPr>
          <p:nvPr>
            <p:ph type="body" idx="1"/>
          </p:nvPr>
        </p:nvSpPr>
        <p:spPr>
          <a:xfrm>
            <a:off x="507492" y="1508760"/>
            <a:ext cx="5157812" cy="2824638"/>
          </a:xfrm>
        </p:spPr>
        <p:txBody>
          <a:bodyPr vert="horz" lIns="91440" tIns="45720" rIns="91440" bIns="45720" rtlCol="0">
            <a:normAutofit fontScale="85000" lnSpcReduction="10000"/>
          </a:bodyPr>
          <a:lstStyle/>
          <a:p>
            <a:pPr marL="400050" indent="-285750" defTabSz="914400">
              <a:spcAft>
                <a:spcPts val="600"/>
              </a:spcAft>
            </a:pPr>
            <a:r>
              <a:rPr lang="en-US" dirty="0"/>
              <a:t>Client meeting held February 16</a:t>
            </a:r>
            <a:r>
              <a:rPr lang="en-US" baseline="30000" dirty="0"/>
              <a:t>th</a:t>
            </a:r>
            <a:r>
              <a:rPr lang="en-US"/>
              <a:t> </a:t>
            </a:r>
            <a:endParaRPr lang="en-US" baseline="30000">
              <a:cs typeface="Calibri Light" panose="020F0302020204030204"/>
            </a:endParaRPr>
          </a:p>
          <a:p>
            <a:pPr lvl="1" defTabSz="914400">
              <a:spcAft>
                <a:spcPts val="600"/>
              </a:spcAft>
              <a:buFont typeface="Courier New" panose="02070309020205020404" pitchFamily="49" charset="0"/>
              <a:buChar char="o"/>
            </a:pPr>
            <a:r>
              <a:rPr lang="en-US" dirty="0"/>
              <a:t>Discussed how we were originally going to manually extract data for 100 schools and their thoughts on the idea</a:t>
            </a:r>
            <a:r>
              <a:rPr lang="en-US"/>
              <a:t>.</a:t>
            </a:r>
            <a:endParaRPr lang="en-US">
              <a:cs typeface="Calibri Light"/>
            </a:endParaRPr>
          </a:p>
          <a:p>
            <a:pPr lvl="1" defTabSz="914400">
              <a:spcAft>
                <a:spcPts val="600"/>
              </a:spcAft>
              <a:buFont typeface="Courier New" panose="02070309020205020404" pitchFamily="49" charset="0"/>
              <a:buChar char="o"/>
            </a:pPr>
            <a:r>
              <a:rPr lang="en-US" dirty="0"/>
              <a:t>Gathered feedback on the mock website design</a:t>
            </a:r>
            <a:r>
              <a:rPr lang="en-US"/>
              <a:t>.</a:t>
            </a:r>
            <a:endParaRPr lang="en-US" dirty="0"/>
          </a:p>
          <a:p>
            <a:pPr lvl="1" defTabSz="914400">
              <a:spcAft>
                <a:spcPts val="600"/>
              </a:spcAft>
              <a:buFont typeface="Courier New" panose="02070309020205020404" pitchFamily="49" charset="0"/>
              <a:buChar char="o"/>
            </a:pPr>
            <a:r>
              <a:rPr lang="en-US" dirty="0"/>
              <a:t>Suggested that the Extraction process be automated for added scalability</a:t>
            </a:r>
            <a:r>
              <a:rPr lang="en-US"/>
              <a:t>.</a:t>
            </a:r>
            <a:endParaRPr lang="en-US">
              <a:cs typeface="Calibri Light"/>
            </a:endParaRPr>
          </a:p>
          <a:p>
            <a:pPr lvl="1" defTabSz="914400">
              <a:spcAft>
                <a:spcPts val="600"/>
              </a:spcAft>
              <a:buFont typeface="Courier New" panose="02070309020205020404" pitchFamily="49" charset="0"/>
              <a:buChar char="o"/>
            </a:pPr>
            <a:r>
              <a:rPr lang="en-US" dirty="0"/>
              <a:t>Went over their API and how it would connect the search function of the website to the database</a:t>
            </a:r>
            <a:r>
              <a:rPr lang="en-US"/>
              <a:t>.</a:t>
            </a:r>
            <a:endParaRPr lang="en-US">
              <a:cs typeface="Calibri Light"/>
            </a:endParaRPr>
          </a:p>
          <a:p>
            <a:pPr lvl="1" defTabSz="914400">
              <a:spcAft>
                <a:spcPts val="600"/>
              </a:spcAft>
              <a:buFont typeface="Courier New" panose="02070309020205020404" pitchFamily="49" charset="0"/>
              <a:buChar char="o"/>
            </a:pPr>
            <a:r>
              <a:rPr lang="en-US" dirty="0"/>
              <a:t>Discussed if the clients wanted any statistical summary or none.</a:t>
            </a:r>
          </a:p>
          <a:p>
            <a:pPr defTabSz="914400">
              <a:spcAft>
                <a:spcPts val="600"/>
              </a:spcAft>
              <a:buFont typeface="Arial" panose="02070309020205020404" pitchFamily="49" charset="0"/>
              <a:buChar char="●"/>
            </a:pPr>
            <a:r>
              <a:rPr lang="en-US"/>
              <a:t>Third client </a:t>
            </a:r>
            <a:r>
              <a:rPr lang="en-US" dirty="0"/>
              <a:t>meeting </a:t>
            </a:r>
            <a:r>
              <a:rPr lang="en-US"/>
              <a:t>currently being scheduled.</a:t>
            </a:r>
            <a:endParaRPr lang="en-US">
              <a:cs typeface="Calibri Light" panose="020F0302020204030204"/>
            </a:endParaRPr>
          </a:p>
        </p:txBody>
      </p:sp>
      <p:pic>
        <p:nvPicPr>
          <p:cNvPr id="11" name="Picture 10" descr="Calendar on table">
            <a:extLst>
              <a:ext uri="{FF2B5EF4-FFF2-40B4-BE49-F238E27FC236}">
                <a16:creationId xmlns:a16="http://schemas.microsoft.com/office/drawing/2014/main" id="{1C88865D-4362-AB12-1B55-0A966C557151}"/>
              </a:ext>
            </a:extLst>
          </p:cNvPr>
          <p:cNvPicPr>
            <a:picLocks noChangeAspect="1"/>
          </p:cNvPicPr>
          <p:nvPr/>
        </p:nvPicPr>
        <p:blipFill rotWithShape="1">
          <a:blip r:embed="rId2"/>
          <a:srcRect l="13091" r="47259"/>
          <a:stretch/>
        </p:blipFill>
        <p:spPr>
          <a:xfrm>
            <a:off x="6085902" y="10"/>
            <a:ext cx="3058098" cy="5148303"/>
          </a:xfrm>
          <a:prstGeom prst="rect">
            <a:avLst/>
          </a:prstGeom>
        </p:spPr>
      </p:pic>
    </p:spTree>
    <p:extLst>
      <p:ext uri="{BB962C8B-B14F-4D97-AF65-F5344CB8AC3E}">
        <p14:creationId xmlns:p14="http://schemas.microsoft.com/office/powerpoint/2010/main" val="1358792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5949778" y="577850"/>
            <a:ext cx="2805203"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100" spc="-120">
                <a:solidFill>
                  <a:srgbClr val="FFFFFF"/>
                </a:solidFill>
              </a:rPr>
              <a:t>GitHub Repository</a:t>
            </a:r>
          </a:p>
        </p:txBody>
      </p:sp>
      <p:pic>
        <p:nvPicPr>
          <p:cNvPr id="91" name="Google Shape;91;p18"/>
          <p:cNvPicPr preferRelativeResize="0"/>
          <p:nvPr/>
        </p:nvPicPr>
        <p:blipFill rotWithShape="1">
          <a:blip r:embed="rId3"/>
          <a:srcRect r="10524" b="-1"/>
          <a:stretch/>
        </p:blipFill>
        <p:spPr>
          <a:xfrm>
            <a:off x="-7715" y="10"/>
            <a:ext cx="5664200" cy="514349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90"/>
                                        </p:tgtEl>
                                        <p:attrNameLst>
                                          <p:attrName>style.visibility</p:attrName>
                                        </p:attrNameLst>
                                      </p:cBhvr>
                                      <p:to>
                                        <p:strVal val="visible"/>
                                      </p:to>
                                    </p:set>
                                    <p:animEffect transition="in" filter="fade">
                                      <p:cBhvr>
                                        <p:cTn id="7" dur="7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CF20-4032-CA33-8C24-C42C32268ED8}"/>
              </a:ext>
            </a:extLst>
          </p:cNvPr>
          <p:cNvSpPr>
            <a:spLocks noGrp="1"/>
          </p:cNvSpPr>
          <p:nvPr>
            <p:ph type="title"/>
          </p:nvPr>
        </p:nvSpPr>
        <p:spPr>
          <a:xfrm>
            <a:off x="3512343" y="374649"/>
            <a:ext cx="4922045" cy="1243649"/>
          </a:xfrm>
        </p:spPr>
        <p:txBody>
          <a:bodyPr vert="horz" lIns="91440" tIns="45720" rIns="91440" bIns="45720" rtlCol="0" anchor="ctr">
            <a:normAutofit/>
          </a:bodyPr>
          <a:lstStyle/>
          <a:p>
            <a:pPr defTabSz="914400">
              <a:spcBef>
                <a:spcPct val="0"/>
              </a:spcBef>
            </a:pPr>
            <a:r>
              <a:rPr lang="en-US" sz="5400" spc="-120"/>
              <a:t>Links</a:t>
            </a:r>
          </a:p>
        </p:txBody>
      </p:sp>
      <p:sp>
        <p:nvSpPr>
          <p:cNvPr id="3" name="Text Placeholder 2">
            <a:extLst>
              <a:ext uri="{FF2B5EF4-FFF2-40B4-BE49-F238E27FC236}">
                <a16:creationId xmlns:a16="http://schemas.microsoft.com/office/drawing/2014/main" id="{0882E6D7-3010-6268-5EEE-08B1378B02C2}"/>
              </a:ext>
            </a:extLst>
          </p:cNvPr>
          <p:cNvSpPr>
            <a:spLocks noGrp="1"/>
          </p:cNvSpPr>
          <p:nvPr>
            <p:ph type="body" idx="1"/>
          </p:nvPr>
        </p:nvSpPr>
        <p:spPr>
          <a:xfrm>
            <a:off x="3526917" y="1508760"/>
            <a:ext cx="4821746" cy="2824638"/>
          </a:xfrm>
        </p:spPr>
        <p:txBody>
          <a:bodyPr vert="horz" lIns="91440" tIns="45720" rIns="91440" bIns="45720" rtlCol="0">
            <a:normAutofit/>
          </a:bodyPr>
          <a:lstStyle/>
          <a:p>
            <a:pPr defTabSz="914400">
              <a:spcAft>
                <a:spcPts val="600"/>
              </a:spcAft>
            </a:pPr>
            <a:r>
              <a:rPr lang="en-US" sz="1300">
                <a:solidFill>
                  <a:schemeClr val="tx1"/>
                </a:solidFill>
              </a:rPr>
              <a:t>Charter: </a:t>
            </a:r>
            <a:r>
              <a:rPr lang="en-US" sz="1300">
                <a:solidFill>
                  <a:schemeClr val="tx1"/>
                </a:solidFill>
                <a:hlinkClick r:id="rId2">
                  <a:extLst>
                    <a:ext uri="{A12FA001-AC4F-418D-AE19-62706E023703}">
                      <ahyp:hlinkClr xmlns:ahyp="http://schemas.microsoft.com/office/drawing/2018/hyperlinkcolor" val="tx"/>
                    </a:ext>
                  </a:extLst>
                </a:hlinkClick>
              </a:rPr>
              <a:t>https://onedrive.live.com/edit?id=393F7CBC5BA73909!34010&amp;resid=393F7CBC5BA73909!34010&amp;ithint=file%2cxlsx&amp;authkey=!An1xB-LPWvGrOc0&amp;wdo=2&amp;cid=393f7cbc5ba73909</a:t>
            </a:r>
            <a:endParaRPr lang="en-US" sz="1300">
              <a:solidFill>
                <a:schemeClr val="tx1"/>
              </a:solidFill>
            </a:endParaRPr>
          </a:p>
          <a:p>
            <a:pPr defTabSz="914400">
              <a:spcAft>
                <a:spcPts val="600"/>
              </a:spcAft>
            </a:pPr>
            <a:r>
              <a:rPr lang="en-US" sz="1300">
                <a:solidFill>
                  <a:schemeClr val="tx1"/>
                </a:solidFill>
              </a:rPr>
              <a:t>GitHub: </a:t>
            </a:r>
            <a:r>
              <a:rPr lang="en-US" sz="1300">
                <a:solidFill>
                  <a:schemeClr val="tx1"/>
                </a:solidFill>
                <a:hlinkClick r:id="rId3">
                  <a:extLst>
                    <a:ext uri="{A12FA001-AC4F-418D-AE19-62706E023703}">
                      <ahyp:hlinkClr xmlns:ahyp="http://schemas.microsoft.com/office/drawing/2018/hyperlinkcolor" val="tx"/>
                    </a:ext>
                  </a:extLst>
                </a:hlinkClick>
              </a:rPr>
              <a:t>https://github.com/GGC-DSA/SchoolIndex/tree/main</a:t>
            </a:r>
            <a:endParaRPr lang="en-US" sz="1300">
              <a:solidFill>
                <a:schemeClr val="tx1"/>
              </a:solidFill>
            </a:endParaRPr>
          </a:p>
          <a:p>
            <a:pPr defTabSz="914400">
              <a:spcAft>
                <a:spcPts val="600"/>
              </a:spcAft>
            </a:pPr>
            <a:r>
              <a:rPr lang="en-US" sz="1300">
                <a:solidFill>
                  <a:schemeClr val="tx1"/>
                </a:solidFill>
              </a:rPr>
              <a:t>Jira: </a:t>
            </a:r>
            <a:r>
              <a:rPr lang="en-US" sz="1300">
                <a:solidFill>
                  <a:schemeClr val="tx1"/>
                </a:solidFill>
                <a:hlinkClick r:id="rId4">
                  <a:extLst>
                    <a:ext uri="{A12FA001-AC4F-418D-AE19-62706E023703}">
                      <ahyp:hlinkClr xmlns:ahyp="http://schemas.microsoft.com/office/drawing/2018/hyperlinkcolor" val="tx"/>
                    </a:ext>
                  </a:extLst>
                </a:hlinkClick>
              </a:rPr>
              <a:t>https://jira.ggc.edu/secure/RapidBoard.jspa?rapidView=203&amp;projectKey=SCHOOL&amp;view=planning.nodetail&amp;issueLimit=100</a:t>
            </a:r>
            <a:endParaRPr lang="en-US" sz="1300">
              <a:solidFill>
                <a:schemeClr val="tx1"/>
              </a:solidFill>
            </a:endParaRPr>
          </a:p>
          <a:p>
            <a:pPr defTabSz="914400">
              <a:spcAft>
                <a:spcPts val="600"/>
              </a:spcAft>
            </a:pPr>
            <a:r>
              <a:rPr lang="en-US" sz="1300">
                <a:solidFill>
                  <a:schemeClr val="tx1"/>
                </a:solidFill>
              </a:rPr>
              <a:t>Notebook: </a:t>
            </a:r>
            <a:r>
              <a:rPr lang="en-US" sz="1300" u="sng">
                <a:solidFill>
                  <a:schemeClr val="tx1"/>
                </a:solidFill>
                <a:hlinkClick r:id="rId5">
                  <a:extLst>
                    <a:ext uri="{A12FA001-AC4F-418D-AE19-62706E023703}">
                      <ahyp:hlinkClr xmlns:ahyp="http://schemas.microsoft.com/office/drawing/2018/hyperlinkcolor" val="tx"/>
                    </a:ext>
                  </a:extLst>
                </a:hlinkClick>
              </a:rPr>
              <a:t>https://colab.research.google.com/drive/1g_mjqjC1Nx2u5h3dB9Y6kTNLTih8utay#scrollTo=_uC26nMALoea</a:t>
            </a:r>
            <a:endParaRPr lang="en-US" sz="1300">
              <a:solidFill>
                <a:schemeClr val="tx1"/>
              </a:solidFill>
            </a:endParaRPr>
          </a:p>
        </p:txBody>
      </p:sp>
      <p:pic>
        <p:nvPicPr>
          <p:cNvPr id="16" name="Picture 15" descr="Files">
            <a:extLst>
              <a:ext uri="{FF2B5EF4-FFF2-40B4-BE49-F238E27FC236}">
                <a16:creationId xmlns:a16="http://schemas.microsoft.com/office/drawing/2014/main" id="{3E373530-C7E3-EF8D-9DC7-B0B72BFD810F}"/>
              </a:ext>
            </a:extLst>
          </p:cNvPr>
          <p:cNvPicPr>
            <a:picLocks noChangeAspect="1"/>
          </p:cNvPicPr>
          <p:nvPr/>
        </p:nvPicPr>
        <p:blipFill rotWithShape="1">
          <a:blip r:embed="rId6"/>
          <a:srcRect l="20036" r="40314"/>
          <a:stretch/>
        </p:blipFill>
        <p:spPr>
          <a:xfrm>
            <a:off x="20" y="10"/>
            <a:ext cx="3058077" cy="5148303"/>
          </a:xfrm>
          <a:prstGeom prst="rect">
            <a:avLst/>
          </a:prstGeom>
        </p:spPr>
      </p:pic>
    </p:spTree>
    <p:extLst>
      <p:ext uri="{BB962C8B-B14F-4D97-AF65-F5344CB8AC3E}">
        <p14:creationId xmlns:p14="http://schemas.microsoft.com/office/powerpoint/2010/main" val="1428196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Question marks in a line and one question mark is lit">
            <a:extLst>
              <a:ext uri="{FF2B5EF4-FFF2-40B4-BE49-F238E27FC236}">
                <a16:creationId xmlns:a16="http://schemas.microsoft.com/office/drawing/2014/main" id="{A0F68BEA-8712-CA87-652B-20179F60B733}"/>
              </a:ext>
            </a:extLst>
          </p:cNvPr>
          <p:cNvPicPr>
            <a:picLocks noChangeAspect="1"/>
          </p:cNvPicPr>
          <p:nvPr/>
        </p:nvPicPr>
        <p:blipFill rotWithShape="1">
          <a:blip r:embed="rId2">
            <a:alphaModFix amt="35000"/>
          </a:blip>
          <a:srcRect t="2148" b="13583"/>
          <a:stretch/>
        </p:blipFill>
        <p:spPr>
          <a:xfrm>
            <a:off x="20" y="10"/>
            <a:ext cx="9143980" cy="5143490"/>
          </a:xfrm>
          <a:prstGeom prst="rect">
            <a:avLst/>
          </a:prstGeom>
        </p:spPr>
      </p:pic>
      <p:sp>
        <p:nvSpPr>
          <p:cNvPr id="2" name="Title 1">
            <a:extLst>
              <a:ext uri="{FF2B5EF4-FFF2-40B4-BE49-F238E27FC236}">
                <a16:creationId xmlns:a16="http://schemas.microsoft.com/office/drawing/2014/main" id="{B370A1F3-8B07-473E-3FD1-23059B490F59}"/>
              </a:ext>
            </a:extLst>
          </p:cNvPr>
          <p:cNvSpPr>
            <a:spLocks noGrp="1"/>
          </p:cNvSpPr>
          <p:nvPr>
            <p:ph type="title"/>
          </p:nvPr>
        </p:nvSpPr>
        <p:spPr>
          <a:xfrm>
            <a:off x="452628" y="577850"/>
            <a:ext cx="8086725" cy="2514600"/>
          </a:xfrm>
        </p:spPr>
        <p:txBody>
          <a:bodyPr vert="horz" lIns="91440" tIns="45720" rIns="91440" bIns="45720" rtlCol="0" anchor="b">
            <a:normAutofit/>
          </a:bodyPr>
          <a:lstStyle/>
          <a:p>
            <a:pPr defTabSz="914400">
              <a:lnSpc>
                <a:spcPct val="80000"/>
              </a:lnSpc>
              <a:spcBef>
                <a:spcPct val="0"/>
              </a:spcBef>
            </a:pPr>
            <a:r>
              <a:rPr lang="en-US" sz="8800" spc="-120">
                <a:solidFill>
                  <a:schemeClr val="tx1"/>
                </a:solidFill>
              </a:rPr>
              <a:t>Questions</a:t>
            </a:r>
          </a:p>
        </p:txBody>
      </p:sp>
    </p:spTree>
    <p:extLst>
      <p:ext uri="{BB962C8B-B14F-4D97-AF65-F5344CB8AC3E}">
        <p14:creationId xmlns:p14="http://schemas.microsoft.com/office/powerpoint/2010/main" val="198550913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3876198" y="240030"/>
            <a:ext cx="4723549" cy="145796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4600"/>
              <a:t>Project Introduction</a:t>
            </a:r>
          </a:p>
          <a:p>
            <a:pPr marL="0" lvl="0" indent="0" rtl="0">
              <a:spcBef>
                <a:spcPts val="0"/>
              </a:spcBef>
              <a:spcAft>
                <a:spcPts val="0"/>
              </a:spcAft>
              <a:buNone/>
            </a:pPr>
            <a:r>
              <a:rPr lang="en-US" sz="4600"/>
              <a:t>&amp; Objective</a:t>
            </a:r>
          </a:p>
        </p:txBody>
      </p:sp>
      <p:sp>
        <p:nvSpPr>
          <p:cNvPr id="66" name="Google Shape;66;p14"/>
          <p:cNvSpPr txBox="1">
            <a:spLocks noGrp="1"/>
          </p:cNvSpPr>
          <p:nvPr>
            <p:ph type="subTitle" idx="1"/>
          </p:nvPr>
        </p:nvSpPr>
        <p:spPr>
          <a:xfrm>
            <a:off x="3876198" y="1954530"/>
            <a:ext cx="4723548" cy="2388870"/>
          </a:xfrm>
          <a:prstGeom prst="rect">
            <a:avLst/>
          </a:prstGeom>
        </p:spPr>
        <p:txBody>
          <a:bodyPr spcFirstLastPara="1" lIns="91425" tIns="91425" rIns="91425" bIns="91425" anchorCtr="0">
            <a:noAutofit/>
          </a:bodyPr>
          <a:lstStyle/>
          <a:p>
            <a:pPr marL="285750" lvl="0" indent="-285750">
              <a:spcBef>
                <a:spcPts val="0"/>
              </a:spcBef>
              <a:spcAft>
                <a:spcPts val="600"/>
              </a:spcAft>
              <a:buFont typeface="Arial" panose="020B0604020202020204" pitchFamily="34" charset="0"/>
              <a:buChar char="•"/>
            </a:pPr>
            <a:r>
              <a:rPr lang="en-US" sz="1600" dirty="0"/>
              <a:t>Develop a comprehensive database of colleges, universities, and online schools in the United States tailored for student research needs.</a:t>
            </a:r>
          </a:p>
          <a:p>
            <a:pPr marL="285750" lvl="0" indent="-285750">
              <a:spcBef>
                <a:spcPts val="0"/>
              </a:spcBef>
              <a:spcAft>
                <a:spcPts val="600"/>
              </a:spcAft>
              <a:buFont typeface="Arial" panose="020B0604020202020204" pitchFamily="34" charset="0"/>
              <a:buChar char="•"/>
            </a:pPr>
            <a:r>
              <a:rPr lang="en-US" sz="1600" dirty="0"/>
              <a:t>Present data through a </a:t>
            </a:r>
            <a:r>
              <a:rPr lang="en-US" sz="1600" dirty="0" err="1"/>
              <a:t>StudyPool</a:t>
            </a:r>
            <a:r>
              <a:rPr lang="en-US" sz="1600" dirty="0"/>
              <a:t> website, offering centralized access to key information such as school location, website, logo, and picture, facilitating informed academic decisions.</a:t>
            </a:r>
          </a:p>
        </p:txBody>
      </p:sp>
      <p:pic>
        <p:nvPicPr>
          <p:cNvPr id="68" name="Picture 67">
            <a:extLst>
              <a:ext uri="{FF2B5EF4-FFF2-40B4-BE49-F238E27FC236}">
                <a16:creationId xmlns:a16="http://schemas.microsoft.com/office/drawing/2014/main" id="{9881D35B-617B-4781-5791-7E7562416108}"/>
              </a:ext>
            </a:extLst>
          </p:cNvPr>
          <p:cNvPicPr>
            <a:picLocks noChangeAspect="1"/>
          </p:cNvPicPr>
          <p:nvPr/>
        </p:nvPicPr>
        <p:blipFill rotWithShape="1">
          <a:blip r:embed="rId3"/>
          <a:srcRect l="28001" r="38289" b="2"/>
          <a:stretch/>
        </p:blipFill>
        <p:spPr>
          <a:xfrm>
            <a:off x="-7716" y="10"/>
            <a:ext cx="3471005" cy="5148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5"/>
                                        </p:tgtEl>
                                        <p:attrNameLst>
                                          <p:attrName>style.visibility</p:attrName>
                                        </p:attrNameLst>
                                      </p:cBhvr>
                                      <p:to>
                                        <p:strVal val="visible"/>
                                      </p:to>
                                    </p:set>
                                    <p:animEffect transition="in" filter="fade">
                                      <p:cBhvr>
                                        <p:cTn id="7" dur="400"/>
                                        <p:tgtEl>
                                          <p:spTgt spid="65"/>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66">
                                            <p:txEl>
                                              <p:pRg st="0" end="0"/>
                                            </p:txEl>
                                          </p:spTgt>
                                        </p:tgtEl>
                                        <p:attrNameLst>
                                          <p:attrName>style.visibility</p:attrName>
                                        </p:attrNameLst>
                                      </p:cBhvr>
                                      <p:to>
                                        <p:strVal val="visible"/>
                                      </p:to>
                                    </p:set>
                                    <p:animEffect transition="in" filter="fade">
                                      <p:cBhvr>
                                        <p:cTn id="10" dur="400"/>
                                        <p:tgtEl>
                                          <p:spTgt spid="66">
                                            <p:txEl>
                                              <p:pRg st="0" end="0"/>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66">
                                            <p:txEl>
                                              <p:pRg st="1" end="1"/>
                                            </p:txEl>
                                          </p:spTgt>
                                        </p:tgtEl>
                                        <p:attrNameLst>
                                          <p:attrName>style.visibility</p:attrName>
                                        </p:attrNameLst>
                                      </p:cBhvr>
                                      <p:to>
                                        <p:strVal val="visible"/>
                                      </p:to>
                                    </p:set>
                                    <p:animEffect transition="in" filter="fade">
                                      <p:cBhvr>
                                        <p:cTn id="13" dur="400"/>
                                        <p:tgtEl>
                                          <p:spTgt spid="6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
        <p:cNvGrpSpPr/>
        <p:nvPr/>
      </p:nvGrpSpPr>
      <p:grpSpPr>
        <a:xfrm>
          <a:off x="0" y="0"/>
          <a:ext cx="0" cy="0"/>
          <a:chOff x="0" y="0"/>
          <a:chExt cx="0" cy="0"/>
        </a:xfrm>
      </p:grpSpPr>
      <p:pic>
        <p:nvPicPr>
          <p:cNvPr id="110" name="Google Shape;110;p21"/>
          <p:cNvPicPr preferRelativeResize="0"/>
          <p:nvPr/>
        </p:nvPicPr>
        <p:blipFill>
          <a:blip r:embed="rId3"/>
          <a:stretch>
            <a:fillRect/>
          </a:stretch>
        </p:blipFill>
        <p:spPr>
          <a:xfrm>
            <a:off x="2427062" y="482600"/>
            <a:ext cx="4289874" cy="3213099"/>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512343" y="374649"/>
            <a:ext cx="4922045" cy="124364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4200" spc="-120"/>
              <a:t>Team Members/Roles</a:t>
            </a:r>
          </a:p>
        </p:txBody>
      </p:sp>
      <p:pic>
        <p:nvPicPr>
          <p:cNvPr id="74" name="Picture 73" descr="Large skydiving group mid-air">
            <a:extLst>
              <a:ext uri="{FF2B5EF4-FFF2-40B4-BE49-F238E27FC236}">
                <a16:creationId xmlns:a16="http://schemas.microsoft.com/office/drawing/2014/main" id="{744C2F74-8A72-95B8-AF77-830A988A0F68}"/>
              </a:ext>
            </a:extLst>
          </p:cNvPr>
          <p:cNvPicPr>
            <a:picLocks noChangeAspect="1"/>
          </p:cNvPicPr>
          <p:nvPr/>
        </p:nvPicPr>
        <p:blipFill rotWithShape="1">
          <a:blip r:embed="rId3"/>
          <a:srcRect l="30833" r="29667" b="2"/>
          <a:stretch/>
        </p:blipFill>
        <p:spPr>
          <a:xfrm>
            <a:off x="20" y="10"/>
            <a:ext cx="3058077" cy="5148303"/>
          </a:xfrm>
          <a:prstGeom prst="rect">
            <a:avLst/>
          </a:prstGeom>
        </p:spPr>
      </p:pic>
      <p:graphicFrame>
        <p:nvGraphicFramePr>
          <p:cNvPr id="76" name="Google Shape;72;p15">
            <a:extLst>
              <a:ext uri="{FF2B5EF4-FFF2-40B4-BE49-F238E27FC236}">
                <a16:creationId xmlns:a16="http://schemas.microsoft.com/office/drawing/2014/main" id="{4BA86E15-CF7B-6B93-A580-471CB104C533}"/>
              </a:ext>
            </a:extLst>
          </p:cNvPr>
          <p:cNvGraphicFramePr/>
          <p:nvPr/>
        </p:nvGraphicFramePr>
        <p:xfrm>
          <a:off x="3526917" y="1508760"/>
          <a:ext cx="4821746" cy="2824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250890" y="265112"/>
            <a:ext cx="5225236" cy="988336"/>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5400" spc="-120"/>
              <a:t>Team Plan	</a:t>
            </a:r>
          </a:p>
        </p:txBody>
      </p:sp>
      <p:sp>
        <p:nvSpPr>
          <p:cNvPr id="78" name="Google Shape;78;p16"/>
          <p:cNvSpPr txBox="1">
            <a:spLocks noGrp="1"/>
          </p:cNvSpPr>
          <p:nvPr>
            <p:ph type="body" idx="1"/>
          </p:nvPr>
        </p:nvSpPr>
        <p:spPr>
          <a:xfrm>
            <a:off x="265464" y="1383029"/>
            <a:ext cx="5529546" cy="3495359"/>
          </a:xfrm>
          <a:prstGeom prst="rect">
            <a:avLst/>
          </a:prstGeom>
        </p:spPr>
        <p:txBody>
          <a:bodyPr spcFirstLastPara="1" vert="horz" lIns="91440" tIns="45720" rIns="91440" bIns="45720" rtlCol="0" anchorCtr="0">
            <a:noAutofit/>
          </a:bodyPr>
          <a:lstStyle/>
          <a:p>
            <a:pPr marL="0" lvl="0" indent="0" defTabSz="914400">
              <a:spcBef>
                <a:spcPts val="0"/>
              </a:spcBef>
              <a:spcAft>
                <a:spcPts val="0"/>
              </a:spcAft>
              <a:buFont typeface="Arial" pitchFamily="34" charset="0"/>
              <a:buChar char=" "/>
            </a:pPr>
            <a:r>
              <a:rPr lang="en-US" sz="1600"/>
              <a:t>The plan for this iteration is as follows:</a:t>
            </a:r>
          </a:p>
          <a:p>
            <a:pPr defTabSz="914400">
              <a:spcBef>
                <a:spcPts val="1200"/>
              </a:spcBef>
              <a:buFont typeface="Arial" panose="020B0604020202020204" pitchFamily="34" charset="0"/>
              <a:buChar char="•"/>
            </a:pPr>
            <a:r>
              <a:rPr lang="en-US" sz="1500" b="1">
                <a:solidFill>
                  <a:schemeClr val="accent1">
                    <a:lumMod val="60000"/>
                    <a:lumOff val="40000"/>
                  </a:schemeClr>
                </a:solidFill>
              </a:rPr>
              <a:t>Creating a process to automate the Extraction process of ETL</a:t>
            </a:r>
            <a:endParaRPr lang="en-US" sz="1500" b="1" dirty="0">
              <a:solidFill>
                <a:schemeClr val="accent1">
                  <a:lumMod val="60000"/>
                  <a:lumOff val="40000"/>
                </a:schemeClr>
              </a:solidFill>
              <a:cs typeface="Calibri Light"/>
            </a:endParaRPr>
          </a:p>
          <a:p>
            <a:pPr lvl="1" defTabSz="914400">
              <a:spcBef>
                <a:spcPts val="1200"/>
              </a:spcBef>
              <a:buFont typeface="Wingdings" panose="05000000000000000000" pitchFamily="2" charset="2"/>
              <a:buChar char="Ø"/>
            </a:pPr>
            <a:r>
              <a:rPr lang="en-US" sz="1050"/>
              <a:t>Should be able to gather data from listed school websites being the school’s logo and mission statement</a:t>
            </a:r>
            <a:endParaRPr lang="en-US" sz="1050" dirty="0">
              <a:cs typeface="Calibri Light"/>
            </a:endParaRPr>
          </a:p>
          <a:p>
            <a:pPr lvl="1" defTabSz="914400">
              <a:spcBef>
                <a:spcPts val="1200"/>
              </a:spcBef>
              <a:buFont typeface="Wingdings" panose="05000000000000000000" pitchFamily="2" charset="2"/>
              <a:buChar char="Ø"/>
            </a:pPr>
            <a:r>
              <a:rPr lang="en-US" sz="1050"/>
              <a:t>Gathered data should be saved as a csv to be inputted within the database 	</a:t>
            </a:r>
            <a:endParaRPr lang="en-US" sz="1050" dirty="0">
              <a:cs typeface="Calibri Light"/>
            </a:endParaRPr>
          </a:p>
          <a:p>
            <a:pPr defTabSz="914400">
              <a:spcBef>
                <a:spcPts val="1200"/>
              </a:spcBef>
              <a:buFont typeface="Arial" panose="020B0604020202020204" pitchFamily="34" charset="0"/>
              <a:buChar char="•"/>
            </a:pPr>
            <a:r>
              <a:rPr lang="en-US" sz="1500" b="1">
                <a:solidFill>
                  <a:schemeClr val="accent1">
                    <a:lumMod val="60000"/>
                    <a:lumOff val="40000"/>
                  </a:schemeClr>
                </a:solidFill>
              </a:rPr>
              <a:t>A database should be setup and allow for multiple users to connect, access, and edit the database</a:t>
            </a:r>
            <a:endParaRPr lang="en-US" sz="1500" b="1" dirty="0">
              <a:solidFill>
                <a:schemeClr val="accent1">
                  <a:lumMod val="60000"/>
                  <a:lumOff val="40000"/>
                </a:schemeClr>
              </a:solidFill>
              <a:cs typeface="Calibri Light"/>
            </a:endParaRPr>
          </a:p>
          <a:p>
            <a:pPr lvl="1" defTabSz="914400">
              <a:spcBef>
                <a:spcPts val="1200"/>
              </a:spcBef>
              <a:buFont typeface="Wingdings" panose="05000000000000000000" pitchFamily="2" charset="2"/>
              <a:buChar char="Ø"/>
            </a:pPr>
            <a:r>
              <a:rPr lang="en-US" sz="1050"/>
              <a:t>Should follow a set structure that current and future data will abide by</a:t>
            </a:r>
            <a:endParaRPr lang="en-US" sz="1050" dirty="0">
              <a:cs typeface="Calibri Light"/>
            </a:endParaRPr>
          </a:p>
          <a:p>
            <a:pPr lvl="1" defTabSz="914400">
              <a:spcBef>
                <a:spcPts val="1200"/>
              </a:spcBef>
              <a:buFont typeface="Wingdings" panose="05000000000000000000" pitchFamily="2" charset="2"/>
              <a:buChar char="Ø"/>
            </a:pPr>
            <a:r>
              <a:rPr lang="en-US" sz="1050"/>
              <a:t>Where school logos and mission statements will be housed moving forward</a:t>
            </a:r>
            <a:endParaRPr lang="en-US" sz="1050" dirty="0">
              <a:cs typeface="Calibri Light"/>
            </a:endParaRPr>
          </a:p>
          <a:p>
            <a:pPr defTabSz="914400">
              <a:spcBef>
                <a:spcPts val="1200"/>
              </a:spcBef>
              <a:buFont typeface="Arial" panose="020B0604020202020204" pitchFamily="34" charset="0"/>
              <a:buChar char="•"/>
            </a:pPr>
            <a:r>
              <a:rPr lang="en-US" sz="1500" b="1">
                <a:solidFill>
                  <a:schemeClr val="accent1">
                    <a:lumMod val="60000"/>
                    <a:lumOff val="40000"/>
                  </a:schemeClr>
                </a:solidFill>
              </a:rPr>
              <a:t>A functionable website should be created following the functional requirements of the client and a simple U.I.</a:t>
            </a:r>
            <a:endParaRPr lang="en-US" sz="1500" b="1" dirty="0">
              <a:solidFill>
                <a:schemeClr val="accent1">
                  <a:lumMod val="60000"/>
                  <a:lumOff val="40000"/>
                </a:schemeClr>
              </a:solidFill>
              <a:cs typeface="Calibri Light"/>
            </a:endParaRPr>
          </a:p>
          <a:p>
            <a:pPr lvl="1" defTabSz="914400">
              <a:spcBef>
                <a:spcPts val="1200"/>
              </a:spcBef>
              <a:buFont typeface="Wingdings" panose="05000000000000000000" pitchFamily="2" charset="2"/>
              <a:buChar char="Ø"/>
            </a:pPr>
            <a:r>
              <a:rPr lang="en-US" sz="1050"/>
              <a:t>Will be done in HTML and CSS code for development and design</a:t>
            </a:r>
            <a:endParaRPr lang="en-US" sz="1050" dirty="0">
              <a:cs typeface="Calibri Light"/>
            </a:endParaRPr>
          </a:p>
          <a:p>
            <a:pPr lvl="1" defTabSz="914400">
              <a:spcBef>
                <a:spcPts val="1200"/>
              </a:spcBef>
              <a:buFont typeface="Arial" panose="020B0604020202020204" pitchFamily="34" charset="0"/>
              <a:buChar char="•"/>
            </a:pPr>
            <a:endParaRPr lang="en-US" sz="1350"/>
          </a:p>
        </p:txBody>
      </p:sp>
      <p:pic>
        <p:nvPicPr>
          <p:cNvPr id="80" name="Picture 79" descr="White puzzle with one red piece">
            <a:extLst>
              <a:ext uri="{FF2B5EF4-FFF2-40B4-BE49-F238E27FC236}">
                <a16:creationId xmlns:a16="http://schemas.microsoft.com/office/drawing/2014/main" id="{07377A40-A365-D550-A3F9-2B30EE21AEC8}"/>
              </a:ext>
            </a:extLst>
          </p:cNvPr>
          <p:cNvPicPr>
            <a:picLocks noChangeAspect="1"/>
          </p:cNvPicPr>
          <p:nvPr/>
        </p:nvPicPr>
        <p:blipFill rotWithShape="1">
          <a:blip r:embed="rId3"/>
          <a:srcRect l="34076" r="32511" b="-2"/>
          <a:stretch/>
        </p:blipFill>
        <p:spPr>
          <a:xfrm>
            <a:off x="6085902" y="10"/>
            <a:ext cx="3058098" cy="51483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9E4863BE-A479-4628-9EB8-4FE6187A4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ack and white spiralling staircase">
            <a:extLst>
              <a:ext uri="{FF2B5EF4-FFF2-40B4-BE49-F238E27FC236}">
                <a16:creationId xmlns:a16="http://schemas.microsoft.com/office/drawing/2014/main" id="{C3398087-EE05-73EE-131F-6A3B39598B53}"/>
              </a:ext>
            </a:extLst>
          </p:cNvPr>
          <p:cNvPicPr>
            <a:picLocks noChangeAspect="1"/>
          </p:cNvPicPr>
          <p:nvPr/>
        </p:nvPicPr>
        <p:blipFill rotWithShape="1">
          <a:blip r:embed="rId2">
            <a:alphaModFix amt="35000"/>
          </a:blip>
          <a:srcRect t="15730"/>
          <a:stretch/>
        </p:blipFill>
        <p:spPr>
          <a:xfrm>
            <a:off x="20" y="10"/>
            <a:ext cx="9143980" cy="5143490"/>
          </a:xfrm>
          <a:prstGeom prst="rect">
            <a:avLst/>
          </a:prstGeom>
        </p:spPr>
      </p:pic>
      <p:sp>
        <p:nvSpPr>
          <p:cNvPr id="2" name="Title 1">
            <a:extLst>
              <a:ext uri="{FF2B5EF4-FFF2-40B4-BE49-F238E27FC236}">
                <a16:creationId xmlns:a16="http://schemas.microsoft.com/office/drawing/2014/main" id="{B5384DAC-F7AE-15C8-C98F-07AACB03C12D}"/>
              </a:ext>
            </a:extLst>
          </p:cNvPr>
          <p:cNvSpPr>
            <a:spLocks noGrp="1"/>
          </p:cNvSpPr>
          <p:nvPr>
            <p:ph type="title"/>
          </p:nvPr>
        </p:nvSpPr>
        <p:spPr>
          <a:xfrm>
            <a:off x="452628" y="577850"/>
            <a:ext cx="8086725" cy="2514600"/>
          </a:xfrm>
        </p:spPr>
        <p:txBody>
          <a:bodyPr vert="horz" lIns="91440" tIns="45720" rIns="91440" bIns="45720" rtlCol="0" anchor="b">
            <a:normAutofit/>
          </a:bodyPr>
          <a:lstStyle/>
          <a:p>
            <a:pPr defTabSz="914400">
              <a:lnSpc>
                <a:spcPct val="80000"/>
              </a:lnSpc>
              <a:spcBef>
                <a:spcPct val="0"/>
              </a:spcBef>
            </a:pPr>
            <a:r>
              <a:rPr lang="en-US" sz="8800" spc="-120">
                <a:solidFill>
                  <a:schemeClr val="tx1"/>
                </a:solidFill>
              </a:rPr>
              <a:t>Status Update</a:t>
            </a:r>
          </a:p>
        </p:txBody>
      </p:sp>
    </p:spTree>
    <p:extLst>
      <p:ext uri="{BB962C8B-B14F-4D97-AF65-F5344CB8AC3E}">
        <p14:creationId xmlns:p14="http://schemas.microsoft.com/office/powerpoint/2010/main" val="63402067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Locator flag on a city map">
            <a:extLst>
              <a:ext uri="{FF2B5EF4-FFF2-40B4-BE49-F238E27FC236}">
                <a16:creationId xmlns:a16="http://schemas.microsoft.com/office/drawing/2014/main" id="{54169451-7986-0B40-C260-92C920BBF860}"/>
              </a:ext>
            </a:extLst>
          </p:cNvPr>
          <p:cNvPicPr>
            <a:picLocks noChangeAspect="1"/>
          </p:cNvPicPr>
          <p:nvPr/>
        </p:nvPicPr>
        <p:blipFill rotWithShape="1">
          <a:blip r:embed="rId2">
            <a:alphaModFix amt="25000"/>
          </a:blip>
          <a:srcRect b="15731"/>
          <a:stretch/>
        </p:blipFill>
        <p:spPr>
          <a:xfrm>
            <a:off x="20" y="10"/>
            <a:ext cx="9143980" cy="5143490"/>
          </a:xfrm>
          <a:prstGeom prst="rect">
            <a:avLst/>
          </a:prstGeom>
        </p:spPr>
      </p:pic>
      <p:sp>
        <p:nvSpPr>
          <p:cNvPr id="2" name="Title 1">
            <a:extLst>
              <a:ext uri="{FF2B5EF4-FFF2-40B4-BE49-F238E27FC236}">
                <a16:creationId xmlns:a16="http://schemas.microsoft.com/office/drawing/2014/main" id="{1B18F88F-D51A-15DE-DE29-98BF7CD1D3F6}"/>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5400" spc="-120">
                <a:solidFill>
                  <a:schemeClr val="tx1"/>
                </a:solidFill>
              </a:rPr>
              <a:t>Achievements</a:t>
            </a:r>
          </a:p>
        </p:txBody>
      </p:sp>
      <p:sp>
        <p:nvSpPr>
          <p:cNvPr id="3" name="Text Placeholder 2">
            <a:extLst>
              <a:ext uri="{FF2B5EF4-FFF2-40B4-BE49-F238E27FC236}">
                <a16:creationId xmlns:a16="http://schemas.microsoft.com/office/drawing/2014/main" id="{B4A3687C-EEE4-7227-5EAD-70A6E5E454BB}"/>
              </a:ext>
            </a:extLst>
          </p:cNvPr>
          <p:cNvSpPr>
            <a:spLocks noGrp="1"/>
          </p:cNvSpPr>
          <p:nvPr>
            <p:ph type="body" idx="1"/>
          </p:nvPr>
        </p:nvSpPr>
        <p:spPr>
          <a:xfrm>
            <a:off x="507492" y="1508760"/>
            <a:ext cx="8065293" cy="2824638"/>
          </a:xfrm>
        </p:spPr>
        <p:txBody>
          <a:bodyPr vert="horz" lIns="91440" tIns="45720" rIns="91440" bIns="45720" rtlCol="0">
            <a:normAutofit/>
          </a:bodyPr>
          <a:lstStyle/>
          <a:p>
            <a:pPr defTabSz="914400">
              <a:spcAft>
                <a:spcPts val="600"/>
              </a:spcAft>
            </a:pPr>
            <a:r>
              <a:rPr lang="en-US" dirty="0">
                <a:solidFill>
                  <a:schemeClr val="tx1"/>
                </a:solidFill>
              </a:rPr>
              <a:t>Perform web scraping to collect logos of schools and save them into a CSV file.</a:t>
            </a:r>
            <a:endParaRPr lang="en-US" dirty="0">
              <a:solidFill>
                <a:schemeClr val="tx1"/>
              </a:solidFill>
              <a:ea typeface="Calibri Light"/>
              <a:cs typeface="Calibri Light"/>
            </a:endParaRPr>
          </a:p>
          <a:p>
            <a:pPr defTabSz="914400">
              <a:spcAft>
                <a:spcPts val="600"/>
              </a:spcAft>
            </a:pPr>
            <a:r>
              <a:rPr lang="en-US" dirty="0">
                <a:solidFill>
                  <a:schemeClr val="tx1"/>
                </a:solidFill>
              </a:rPr>
              <a:t>Create the foundations for the SQL database.</a:t>
            </a:r>
            <a:endParaRPr lang="en-US" dirty="0">
              <a:solidFill>
                <a:schemeClr val="tx1"/>
              </a:solidFill>
              <a:ea typeface="Calibri Light"/>
              <a:cs typeface="Calibri Light"/>
            </a:endParaRPr>
          </a:p>
          <a:p>
            <a:pPr defTabSz="914400">
              <a:spcAft>
                <a:spcPts val="600"/>
              </a:spcAft>
            </a:pPr>
            <a:r>
              <a:rPr lang="en-US" dirty="0">
                <a:solidFill>
                  <a:schemeClr val="tx1"/>
                </a:solidFill>
              </a:rPr>
              <a:t>Identify target columns for statistics.</a:t>
            </a:r>
            <a:endParaRPr lang="en-US" dirty="0">
              <a:solidFill>
                <a:schemeClr val="tx1"/>
              </a:solidFill>
              <a:ea typeface="Calibri Light"/>
              <a:cs typeface="Calibri Light"/>
            </a:endParaRPr>
          </a:p>
          <a:p>
            <a:pPr defTabSz="914400">
              <a:spcAft>
                <a:spcPts val="600"/>
              </a:spcAft>
            </a:pPr>
            <a:r>
              <a:rPr lang="en-US" dirty="0">
                <a:solidFill>
                  <a:schemeClr val="tx1"/>
                </a:solidFill>
              </a:rPr>
              <a:t>Begin statistical modeling.</a:t>
            </a:r>
            <a:endParaRPr lang="en-US" dirty="0">
              <a:solidFill>
                <a:schemeClr val="tx1"/>
              </a:solidFill>
              <a:ea typeface="Calibri Light"/>
              <a:cs typeface="Calibri Light"/>
            </a:endParaRPr>
          </a:p>
          <a:p>
            <a:pPr defTabSz="914400">
              <a:spcAft>
                <a:spcPts val="600"/>
              </a:spcAft>
            </a:pPr>
            <a:r>
              <a:rPr lang="en-US" dirty="0">
                <a:solidFill>
                  <a:schemeClr val="tx1"/>
                </a:solidFill>
              </a:rPr>
              <a:t>Begin work on machine learning road map.</a:t>
            </a:r>
            <a:endParaRPr lang="en-US" dirty="0">
              <a:solidFill>
                <a:schemeClr val="tx1"/>
              </a:solidFill>
              <a:ea typeface="Calibri Light"/>
              <a:cs typeface="Calibri Light"/>
            </a:endParaRPr>
          </a:p>
          <a:p>
            <a:pPr defTabSz="914400">
              <a:spcAft>
                <a:spcPts val="600"/>
              </a:spcAft>
            </a:pPr>
            <a:r>
              <a:rPr lang="en-US" dirty="0">
                <a:solidFill>
                  <a:schemeClr val="tx1"/>
                </a:solidFill>
                <a:ea typeface="Calibri Light"/>
                <a:cs typeface="Calibri Light"/>
              </a:rPr>
              <a:t>Found a fitting website template with accessible HTML and CSS code files</a:t>
            </a:r>
          </a:p>
          <a:p>
            <a:pPr defTabSz="914400">
              <a:spcAft>
                <a:spcPts val="600"/>
              </a:spcAft>
            </a:pPr>
            <a:r>
              <a:rPr lang="en-US" dirty="0">
                <a:solidFill>
                  <a:schemeClr val="tx1"/>
                </a:solidFill>
                <a:ea typeface="Calibri Light"/>
                <a:cs typeface="Calibri Light"/>
              </a:rPr>
              <a:t>Began editing the website to suite the functional purposes of what it should achieve based on the previously created mock website.</a:t>
            </a:r>
          </a:p>
          <a:p>
            <a:pPr defTabSz="914400">
              <a:spcAft>
                <a:spcPts val="600"/>
              </a:spcAft>
            </a:pPr>
            <a:endParaRPr lang="en-US" dirty="0">
              <a:solidFill>
                <a:schemeClr val="tx1"/>
              </a:solidFill>
              <a:ea typeface="Calibri Light"/>
              <a:cs typeface="Calibri Light"/>
            </a:endParaRPr>
          </a:p>
          <a:p>
            <a:pPr defTabSz="914400">
              <a:spcAft>
                <a:spcPts val="600"/>
              </a:spcAft>
            </a:pPr>
            <a:endParaRPr lang="en-US" dirty="0">
              <a:solidFill>
                <a:schemeClr val="tx1"/>
              </a:solidFill>
              <a:ea typeface="Calibri Light"/>
              <a:cs typeface="Calibri Light"/>
            </a:endParaRPr>
          </a:p>
        </p:txBody>
      </p:sp>
    </p:spTree>
    <p:extLst>
      <p:ext uri="{BB962C8B-B14F-4D97-AF65-F5344CB8AC3E}">
        <p14:creationId xmlns:p14="http://schemas.microsoft.com/office/powerpoint/2010/main" val="13879146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Sticky notes on a wall">
            <a:extLst>
              <a:ext uri="{FF2B5EF4-FFF2-40B4-BE49-F238E27FC236}">
                <a16:creationId xmlns:a16="http://schemas.microsoft.com/office/drawing/2014/main" id="{353F581B-C21E-4D31-D97A-093B5644F3FA}"/>
              </a:ext>
            </a:extLst>
          </p:cNvPr>
          <p:cNvPicPr>
            <a:picLocks noChangeAspect="1"/>
          </p:cNvPicPr>
          <p:nvPr/>
        </p:nvPicPr>
        <p:blipFill rotWithShape="1">
          <a:blip r:embed="rId2">
            <a:alphaModFix amt="25000"/>
          </a:blip>
          <a:srcRect t="13629" b="5726"/>
          <a:stretch/>
        </p:blipFill>
        <p:spPr>
          <a:xfrm>
            <a:off x="20" y="10"/>
            <a:ext cx="9143980" cy="5143490"/>
          </a:xfrm>
          <a:prstGeom prst="rect">
            <a:avLst/>
          </a:prstGeom>
        </p:spPr>
      </p:pic>
      <p:sp>
        <p:nvSpPr>
          <p:cNvPr id="2" name="Title 1">
            <a:extLst>
              <a:ext uri="{FF2B5EF4-FFF2-40B4-BE49-F238E27FC236}">
                <a16:creationId xmlns:a16="http://schemas.microsoft.com/office/drawing/2014/main" id="{2685752A-EAEF-51DA-1F08-910FBA27B952}"/>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4200" spc="-120" dirty="0">
                <a:solidFill>
                  <a:schemeClr val="tx1"/>
                </a:solidFill>
              </a:rPr>
              <a:t>Remaining Tasks</a:t>
            </a:r>
            <a:br>
              <a:rPr lang="en-US" sz="4200" spc="-120" dirty="0">
                <a:solidFill>
                  <a:schemeClr val="tx1"/>
                </a:solidFill>
              </a:rPr>
            </a:br>
            <a:endParaRPr lang="en-US" sz="4200" spc="-120" dirty="0">
              <a:solidFill>
                <a:schemeClr val="tx1"/>
              </a:solidFill>
            </a:endParaRPr>
          </a:p>
        </p:txBody>
      </p:sp>
      <p:sp>
        <p:nvSpPr>
          <p:cNvPr id="3" name="Text Placeholder 2">
            <a:extLst>
              <a:ext uri="{FF2B5EF4-FFF2-40B4-BE49-F238E27FC236}">
                <a16:creationId xmlns:a16="http://schemas.microsoft.com/office/drawing/2014/main" id="{1CF446D1-D4E7-8755-C562-9C851B16CD6A}"/>
              </a:ext>
            </a:extLst>
          </p:cNvPr>
          <p:cNvSpPr>
            <a:spLocks noGrp="1"/>
          </p:cNvSpPr>
          <p:nvPr>
            <p:ph type="body" idx="1"/>
          </p:nvPr>
        </p:nvSpPr>
        <p:spPr>
          <a:xfrm>
            <a:off x="507492" y="1508760"/>
            <a:ext cx="8065293" cy="2824638"/>
          </a:xfrm>
        </p:spPr>
        <p:txBody>
          <a:bodyPr vert="horz" lIns="91440" tIns="45720" rIns="91440" bIns="45720" rtlCol="0">
            <a:normAutofit/>
          </a:bodyPr>
          <a:lstStyle/>
          <a:p>
            <a:pPr defTabSz="914400">
              <a:spcAft>
                <a:spcPts val="600"/>
              </a:spcAft>
            </a:pPr>
            <a:r>
              <a:rPr lang="en-US" dirty="0">
                <a:solidFill>
                  <a:schemeClr val="tx1"/>
                </a:solidFill>
              </a:rPr>
              <a:t>Mission statements for schools have not been collected.</a:t>
            </a:r>
            <a:endParaRPr lang="en-US" dirty="0">
              <a:solidFill>
                <a:schemeClr val="tx1"/>
              </a:solidFill>
              <a:ea typeface="Calibri Light"/>
              <a:cs typeface="Calibri Light"/>
            </a:endParaRPr>
          </a:p>
          <a:p>
            <a:pPr defTabSz="914400">
              <a:spcAft>
                <a:spcPts val="600"/>
              </a:spcAft>
            </a:pPr>
            <a:r>
              <a:rPr lang="en-US" dirty="0">
                <a:solidFill>
                  <a:schemeClr val="tx1"/>
                </a:solidFill>
              </a:rPr>
              <a:t>Data file for logos needs to be cleaned.</a:t>
            </a:r>
            <a:endParaRPr lang="en-US" dirty="0">
              <a:solidFill>
                <a:schemeClr val="tx1"/>
              </a:solidFill>
              <a:ea typeface="Calibri Light"/>
              <a:cs typeface="Calibri Light"/>
            </a:endParaRPr>
          </a:p>
          <a:p>
            <a:pPr defTabSz="914400">
              <a:spcAft>
                <a:spcPts val="600"/>
              </a:spcAft>
            </a:pPr>
            <a:r>
              <a:rPr lang="en-US" dirty="0">
                <a:solidFill>
                  <a:schemeClr val="tx1"/>
                </a:solidFill>
              </a:rPr>
              <a:t>SQL database needs to be finished and published.</a:t>
            </a:r>
            <a:endParaRPr lang="en-US" dirty="0">
              <a:solidFill>
                <a:schemeClr val="tx1"/>
              </a:solidFill>
              <a:ea typeface="Calibri Light"/>
              <a:cs typeface="Calibri Light"/>
            </a:endParaRPr>
          </a:p>
          <a:p>
            <a:pPr defTabSz="914400">
              <a:spcAft>
                <a:spcPts val="600"/>
              </a:spcAft>
            </a:pPr>
            <a:r>
              <a:rPr lang="en-US" dirty="0">
                <a:solidFill>
                  <a:schemeClr val="tx1"/>
                </a:solidFill>
              </a:rPr>
              <a:t>More development into statistics and machine learning needed.</a:t>
            </a:r>
            <a:endParaRPr lang="en-US" dirty="0">
              <a:solidFill>
                <a:schemeClr val="tx1"/>
              </a:solidFill>
              <a:ea typeface="Calibri Light"/>
              <a:cs typeface="Calibri Light"/>
            </a:endParaRPr>
          </a:p>
          <a:p>
            <a:pPr defTabSz="914400">
              <a:spcAft>
                <a:spcPts val="600"/>
              </a:spcAft>
            </a:pPr>
            <a:endParaRPr lang="en-US" dirty="0">
              <a:solidFill>
                <a:schemeClr val="tx1"/>
              </a:solidFill>
              <a:ea typeface="Calibri Light"/>
              <a:cs typeface="Calibri Light"/>
            </a:endParaRPr>
          </a:p>
        </p:txBody>
      </p:sp>
    </p:spTree>
    <p:extLst>
      <p:ext uri="{BB962C8B-B14F-4D97-AF65-F5344CB8AC3E}">
        <p14:creationId xmlns:p14="http://schemas.microsoft.com/office/powerpoint/2010/main" val="267019079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aph on document with pen">
            <a:extLst>
              <a:ext uri="{FF2B5EF4-FFF2-40B4-BE49-F238E27FC236}">
                <a16:creationId xmlns:a16="http://schemas.microsoft.com/office/drawing/2014/main" id="{D67DF178-3496-2B43-5425-0F8F076D1525}"/>
              </a:ext>
            </a:extLst>
          </p:cNvPr>
          <p:cNvPicPr>
            <a:picLocks noChangeAspect="1"/>
          </p:cNvPicPr>
          <p:nvPr/>
        </p:nvPicPr>
        <p:blipFill rotWithShape="1">
          <a:blip r:embed="rId2">
            <a:alphaModFix amt="25000"/>
          </a:blip>
          <a:srcRect t="1510" b="14220"/>
          <a:stretch/>
        </p:blipFill>
        <p:spPr>
          <a:xfrm>
            <a:off x="20" y="10"/>
            <a:ext cx="9143980" cy="5143490"/>
          </a:xfrm>
          <a:prstGeom prst="rect">
            <a:avLst/>
          </a:prstGeom>
        </p:spPr>
      </p:pic>
      <p:sp>
        <p:nvSpPr>
          <p:cNvPr id="2" name="Title 1">
            <a:extLst>
              <a:ext uri="{FF2B5EF4-FFF2-40B4-BE49-F238E27FC236}">
                <a16:creationId xmlns:a16="http://schemas.microsoft.com/office/drawing/2014/main" id="{B3DCB0C3-8089-E2F4-6F1F-80C93C3FD757}"/>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4200" spc="-120" dirty="0">
                <a:solidFill>
                  <a:schemeClr val="tx1"/>
                </a:solidFill>
              </a:rPr>
              <a:t>Next Actions</a:t>
            </a:r>
            <a:br>
              <a:rPr lang="en-US" sz="4200" spc="-120" dirty="0">
                <a:solidFill>
                  <a:schemeClr val="tx1"/>
                </a:solidFill>
              </a:rPr>
            </a:br>
            <a:endParaRPr lang="en-US" sz="4200" spc="-120" dirty="0">
              <a:solidFill>
                <a:schemeClr val="tx1"/>
              </a:solidFill>
            </a:endParaRPr>
          </a:p>
        </p:txBody>
      </p:sp>
      <p:sp>
        <p:nvSpPr>
          <p:cNvPr id="3" name="Text Placeholder 2">
            <a:extLst>
              <a:ext uri="{FF2B5EF4-FFF2-40B4-BE49-F238E27FC236}">
                <a16:creationId xmlns:a16="http://schemas.microsoft.com/office/drawing/2014/main" id="{837E8F86-D569-2CF4-16E7-28BF97E3B359}"/>
              </a:ext>
            </a:extLst>
          </p:cNvPr>
          <p:cNvSpPr>
            <a:spLocks noGrp="1"/>
          </p:cNvSpPr>
          <p:nvPr>
            <p:ph type="body" idx="1"/>
          </p:nvPr>
        </p:nvSpPr>
        <p:spPr>
          <a:xfrm>
            <a:off x="507492" y="1508760"/>
            <a:ext cx="8065293" cy="2824638"/>
          </a:xfrm>
        </p:spPr>
        <p:txBody>
          <a:bodyPr vert="horz" lIns="91440" tIns="45720" rIns="91440" bIns="45720" rtlCol="0">
            <a:normAutofit lnSpcReduction="10000"/>
          </a:bodyPr>
          <a:lstStyle/>
          <a:p>
            <a:pPr defTabSz="914400">
              <a:spcAft>
                <a:spcPts val="600"/>
              </a:spcAft>
            </a:pPr>
            <a:r>
              <a:rPr lang="en-US" dirty="0">
                <a:solidFill>
                  <a:schemeClr val="tx1"/>
                </a:solidFill>
              </a:rPr>
              <a:t>Perform web crawling to extract mission statements from schools' websites and save the data into a CSV file.</a:t>
            </a:r>
            <a:endParaRPr lang="en-US" dirty="0">
              <a:solidFill>
                <a:schemeClr val="tx1"/>
              </a:solidFill>
              <a:ea typeface="Calibri Light"/>
              <a:cs typeface="Calibri Light"/>
            </a:endParaRPr>
          </a:p>
          <a:p>
            <a:pPr defTabSz="914400">
              <a:spcAft>
                <a:spcPts val="600"/>
              </a:spcAft>
            </a:pPr>
            <a:r>
              <a:rPr lang="en-US" dirty="0">
                <a:solidFill>
                  <a:schemeClr val="tx1"/>
                </a:solidFill>
                <a:ea typeface="Calibri Light"/>
                <a:cs typeface="Calibri Light"/>
              </a:rPr>
              <a:t>Finish the structure of the MySQL database and link it with </a:t>
            </a:r>
            <a:r>
              <a:rPr lang="en-US" dirty="0" err="1">
                <a:solidFill>
                  <a:schemeClr val="tx1"/>
                </a:solidFill>
                <a:ea typeface="Calibri Light"/>
                <a:cs typeface="Calibri Light"/>
              </a:rPr>
              <a:t>Studypool's</a:t>
            </a:r>
            <a:r>
              <a:rPr lang="en-US" dirty="0">
                <a:solidFill>
                  <a:schemeClr val="tx1"/>
                </a:solidFill>
                <a:ea typeface="Calibri Light"/>
                <a:cs typeface="Calibri Light"/>
              </a:rPr>
              <a:t> APIs.</a:t>
            </a:r>
          </a:p>
          <a:p>
            <a:pPr defTabSz="914400">
              <a:spcAft>
                <a:spcPts val="600"/>
              </a:spcAft>
            </a:pPr>
            <a:r>
              <a:rPr lang="en-US" dirty="0">
                <a:solidFill>
                  <a:schemeClr val="tx1"/>
                </a:solidFill>
                <a:ea typeface="Calibri Light"/>
                <a:cs typeface="Calibri Light"/>
              </a:rPr>
              <a:t>Explore possible statistical analysis opportunities within the dataset.</a:t>
            </a:r>
          </a:p>
          <a:p>
            <a:pPr lvl="1" defTabSz="914400">
              <a:spcAft>
                <a:spcPts val="600"/>
              </a:spcAft>
              <a:buFont typeface="Wingdings" panose="05000000000000000000" pitchFamily="2" charset="2"/>
              <a:buChar char="Ø"/>
            </a:pPr>
            <a:r>
              <a:rPr lang="en-US" dirty="0">
                <a:solidFill>
                  <a:schemeClr val="tx1"/>
                </a:solidFill>
                <a:ea typeface="Calibri Light"/>
                <a:cs typeface="Calibri Light"/>
              </a:rPr>
              <a:t>Find an appropriate use of an AI algorithm.</a:t>
            </a:r>
          </a:p>
          <a:p>
            <a:pPr defTabSz="914400">
              <a:spcAft>
                <a:spcPts val="600"/>
              </a:spcAft>
            </a:pPr>
            <a:r>
              <a:rPr lang="en-US" dirty="0">
                <a:solidFill>
                  <a:schemeClr val="tx1"/>
                </a:solidFill>
                <a:ea typeface="Calibri Light"/>
                <a:cs typeface="Calibri Light"/>
              </a:rPr>
              <a:t>Beginning the process of connecting the website with the database based on the clients' API</a:t>
            </a:r>
          </a:p>
          <a:p>
            <a:pPr defTabSz="914400">
              <a:spcAft>
                <a:spcPts val="600"/>
              </a:spcAft>
            </a:pPr>
            <a:r>
              <a:rPr lang="en-US" dirty="0">
                <a:solidFill>
                  <a:schemeClr val="tx1"/>
                </a:solidFill>
                <a:ea typeface="Calibri Light"/>
                <a:cs typeface="Calibri Light"/>
              </a:rPr>
              <a:t>Restyling the website to suite the needs of the clients' branding and color palette </a:t>
            </a:r>
          </a:p>
          <a:p>
            <a:pPr defTabSz="914400">
              <a:spcAft>
                <a:spcPts val="600"/>
              </a:spcAft>
            </a:pPr>
            <a:r>
              <a:rPr lang="en-US" dirty="0">
                <a:solidFill>
                  <a:schemeClr val="tx1"/>
                </a:solidFill>
                <a:ea typeface="Calibri Light"/>
                <a:cs typeface="Calibri Light"/>
              </a:rPr>
              <a:t>Adding additional pages to when the user clicks to the home page</a:t>
            </a:r>
          </a:p>
          <a:p>
            <a:pPr defTabSz="914400">
              <a:spcAft>
                <a:spcPts val="600"/>
              </a:spcAft>
            </a:pPr>
            <a:endParaRPr lang="en-US" dirty="0">
              <a:solidFill>
                <a:schemeClr val="tx1"/>
              </a:solidFill>
              <a:ea typeface="Calibri Light"/>
              <a:cs typeface="Calibri Light"/>
            </a:endParaRPr>
          </a:p>
        </p:txBody>
      </p:sp>
    </p:spTree>
    <p:extLst>
      <p:ext uri="{BB962C8B-B14F-4D97-AF65-F5344CB8AC3E}">
        <p14:creationId xmlns:p14="http://schemas.microsoft.com/office/powerpoint/2010/main" val="18347200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wipe(down)">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wipe(down)">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down)">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wipe(down)">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452628" y="577850"/>
            <a:ext cx="3154176"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200" spc="-120">
                <a:solidFill>
                  <a:srgbClr val="FFFFFF"/>
                </a:solidFill>
              </a:rPr>
              <a:t>GitHub Repository</a:t>
            </a:r>
          </a:p>
        </p:txBody>
      </p:sp>
      <p:pic>
        <p:nvPicPr>
          <p:cNvPr id="97" name="Google Shape;97;p19"/>
          <p:cNvPicPr preferRelativeResize="0"/>
          <p:nvPr/>
        </p:nvPicPr>
        <p:blipFill rotWithShape="1">
          <a:blip r:embed="rId3"/>
          <a:srcRect r="13117" b="2"/>
          <a:stretch/>
        </p:blipFill>
        <p:spPr>
          <a:xfrm>
            <a:off x="4572000" y="471948"/>
            <a:ext cx="4089402" cy="4188954"/>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96"/>
                                        </p:tgtEl>
                                        <p:attrNameLst>
                                          <p:attrName>style.visibility</p:attrName>
                                        </p:attrNameLst>
                                      </p:cBhvr>
                                      <p:to>
                                        <p:strVal val="visible"/>
                                      </p:to>
                                    </p:set>
                                    <p:animEffect transition="in" filter="fade">
                                      <p:cBhvr>
                                        <p:cTn id="7" dur="7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3ACF124-275F-44F2-8DE0-0A755069829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999</Words>
  <Application>Microsoft Office PowerPoint</Application>
  <PresentationFormat>On-screen Show (16:9)</PresentationFormat>
  <Paragraphs>104</Paragraphs>
  <Slides>20</Slides>
  <Notes>7</Notes>
  <HiddenSlides>1</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Metropolitan</vt:lpstr>
      <vt:lpstr>School Index (2nd Iteration) Recap</vt:lpstr>
      <vt:lpstr>Project Introduction &amp; Objective</vt:lpstr>
      <vt:lpstr>Team Members/Roles</vt:lpstr>
      <vt:lpstr>Team Plan </vt:lpstr>
      <vt:lpstr>Status Update</vt:lpstr>
      <vt:lpstr>Achievements</vt:lpstr>
      <vt:lpstr>Remaining Tasks </vt:lpstr>
      <vt:lpstr>Next Actions </vt:lpstr>
      <vt:lpstr>GitHub Repository</vt:lpstr>
      <vt:lpstr>Dataset </vt:lpstr>
      <vt:lpstr>Statistical Plans (Recap)</vt:lpstr>
      <vt:lpstr>Statistical Developments </vt:lpstr>
      <vt:lpstr>Database Setup</vt:lpstr>
      <vt:lpstr>Website Prototype</vt:lpstr>
      <vt:lpstr>PowerPoint Presentation</vt:lpstr>
      <vt:lpstr>Client Communication</vt:lpstr>
      <vt:lpstr>GitHub Repository</vt:lpstr>
      <vt:lpstr>Links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Index</dc:title>
  <dc:creator>Nathaniel Hemans</dc:creator>
  <cp:lastModifiedBy>Niecia Say</cp:lastModifiedBy>
  <cp:revision>2</cp:revision>
  <dcterms:modified xsi:type="dcterms:W3CDTF">2024-03-20T22:34:34Z</dcterms:modified>
</cp:coreProperties>
</file>

<file path=docProps/thumbnail.jpeg>
</file>